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25" r:id="rId3"/>
    <p:sldId id="359" r:id="rId4"/>
    <p:sldId id="326" r:id="rId5"/>
    <p:sldId id="327" r:id="rId6"/>
    <p:sldId id="369" r:id="rId7"/>
    <p:sldId id="370" r:id="rId8"/>
    <p:sldId id="371" r:id="rId9"/>
    <p:sldId id="372" r:id="rId10"/>
    <p:sldId id="373" r:id="rId11"/>
    <p:sldId id="374" r:id="rId12"/>
  </p:sldIdLst>
  <p:sldSz cx="9906000" cy="6858000" type="A4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412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90" y="-22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91B48-D6E1-40EA-8D50-00C66CA815D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B7602-71BC-4FDF-B852-44A8422A5383}">
      <dgm:prSet phldrT="[Текст]"/>
      <dgm:spPr/>
      <dgm:t>
        <a:bodyPr/>
        <a:lstStyle/>
        <a:p>
          <a:r>
            <a:rPr lang="ru-RU" dirty="0" smtClean="0"/>
            <a:t>повышение производительности металлообрабатывающего инструмента из быстрорежущей стали;</a:t>
          </a:r>
          <a:endParaRPr lang="ru-RU" dirty="0"/>
        </a:p>
      </dgm:t>
    </dgm:pt>
    <dgm:pt modelId="{4A924792-F66A-4E7B-8709-A5AE0AC647E7}" type="parTrans" cxnId="{440D24C8-1C53-4ADD-8D2B-A9EAAC7C0C4F}">
      <dgm:prSet/>
      <dgm:spPr/>
      <dgm:t>
        <a:bodyPr/>
        <a:lstStyle/>
        <a:p>
          <a:endParaRPr lang="ru-RU"/>
        </a:p>
      </dgm:t>
    </dgm:pt>
    <dgm:pt modelId="{090B25D3-8FFE-4439-B1D9-3F9633A9B63B}" type="sibTrans" cxnId="{440D24C8-1C53-4ADD-8D2B-A9EAAC7C0C4F}">
      <dgm:prSet/>
      <dgm:spPr/>
      <dgm:t>
        <a:bodyPr/>
        <a:lstStyle/>
        <a:p>
          <a:endParaRPr lang="ru-RU"/>
        </a:p>
      </dgm:t>
    </dgm:pt>
    <dgm:pt modelId="{9F1D2CD9-6D87-4BA8-B8A1-ACB04FFE2B44}">
      <dgm:prSet phldrT="[Текст]" custT="1"/>
      <dgm:spPr/>
      <dgm:t>
        <a:bodyPr/>
        <a:lstStyle/>
        <a:p>
          <a:r>
            <a:rPr lang="ru-RU" sz="1800" dirty="0" smtClean="0"/>
            <a:t>ОБРАБОТКА ЗАГОТОВОК ДЕТАЛЕЙ ИЗ КОНСТРУКЦИОННЫХ СТАЛЕЙ</a:t>
          </a:r>
          <a:endParaRPr lang="ru-RU" sz="1800" dirty="0"/>
        </a:p>
      </dgm:t>
    </dgm:pt>
    <dgm:pt modelId="{1E6CF8BF-23C1-4E15-936C-7CF9EEC2188D}" type="parTrans" cxnId="{8802F360-E95F-41E8-8BA6-D84ED2F13BA3}">
      <dgm:prSet/>
      <dgm:spPr/>
      <dgm:t>
        <a:bodyPr/>
        <a:lstStyle/>
        <a:p>
          <a:endParaRPr lang="ru-RU"/>
        </a:p>
      </dgm:t>
    </dgm:pt>
    <dgm:pt modelId="{79E26873-6062-4A92-84F6-66932F8A971C}" type="sibTrans" cxnId="{8802F360-E95F-41E8-8BA6-D84ED2F13BA3}">
      <dgm:prSet/>
      <dgm:spPr/>
      <dgm:t>
        <a:bodyPr/>
        <a:lstStyle/>
        <a:p>
          <a:endParaRPr lang="ru-RU"/>
        </a:p>
      </dgm:t>
    </dgm:pt>
    <dgm:pt modelId="{8C1BA427-B6A4-471D-9B39-D5DF612C0640}">
      <dgm:prSet phldrT="[Текст]"/>
      <dgm:spPr/>
      <dgm:t>
        <a:bodyPr/>
        <a:lstStyle/>
        <a:p>
          <a:r>
            <a:rPr lang="ru-RU" dirty="0" smtClean="0"/>
            <a:t>повышение циклической прочности цанг, пружин, торсионов, рессор и упругих элементов машин;</a:t>
          </a:r>
          <a:endParaRPr lang="ru-RU" dirty="0"/>
        </a:p>
      </dgm:t>
    </dgm:pt>
    <dgm:pt modelId="{538D2DF4-4819-4841-B570-D528BB7DB2D0}" type="parTrans" cxnId="{275D19C0-8238-4460-B87A-C1D5176286E3}">
      <dgm:prSet/>
      <dgm:spPr/>
      <dgm:t>
        <a:bodyPr/>
        <a:lstStyle/>
        <a:p>
          <a:endParaRPr lang="ru-RU"/>
        </a:p>
      </dgm:t>
    </dgm:pt>
    <dgm:pt modelId="{8E4A624A-F710-4D55-89C1-C56E89349D2F}" type="sibTrans" cxnId="{275D19C0-8238-4460-B87A-C1D5176286E3}">
      <dgm:prSet/>
      <dgm:spPr/>
      <dgm:t>
        <a:bodyPr/>
        <a:lstStyle/>
        <a:p>
          <a:endParaRPr lang="ru-RU"/>
        </a:p>
      </dgm:t>
    </dgm:pt>
    <dgm:pt modelId="{10785AAA-C390-4B56-B03A-61B62E27B305}">
      <dgm:prSet/>
      <dgm:spPr/>
      <dgm:t>
        <a:bodyPr/>
        <a:lstStyle/>
        <a:p>
          <a:r>
            <a:rPr lang="ru-RU" dirty="0" smtClean="0"/>
            <a:t>повышение абразивной износостойкости серого чугуна;</a:t>
          </a:r>
          <a:endParaRPr lang="ru-RU" dirty="0"/>
        </a:p>
      </dgm:t>
    </dgm:pt>
    <dgm:pt modelId="{3725D5E2-2DEA-4AF8-A81C-CFC6B833AA3B}" type="parTrans" cxnId="{D72D819C-E1E6-4962-ADA1-AA3F44E66564}">
      <dgm:prSet/>
      <dgm:spPr/>
      <dgm:t>
        <a:bodyPr/>
        <a:lstStyle/>
        <a:p>
          <a:endParaRPr lang="ru-RU"/>
        </a:p>
      </dgm:t>
    </dgm:pt>
    <dgm:pt modelId="{8A273F83-89C5-47C4-8E2A-02FC0D92E89D}" type="sibTrans" cxnId="{D72D819C-E1E6-4962-ADA1-AA3F44E66564}">
      <dgm:prSet/>
      <dgm:spPr/>
      <dgm:t>
        <a:bodyPr/>
        <a:lstStyle/>
        <a:p>
          <a:endParaRPr lang="ru-RU"/>
        </a:p>
      </dgm:t>
    </dgm:pt>
    <dgm:pt modelId="{2B038910-BA18-4C2B-A96D-5374D0689320}">
      <dgm:prSet custT="1"/>
      <dgm:spPr/>
      <dgm:t>
        <a:bodyPr/>
        <a:lstStyle/>
        <a:p>
          <a:r>
            <a:rPr lang="ru-RU" sz="1800" dirty="0" smtClean="0"/>
            <a:t>ОБРАБОТКА  МЕТАЛЛООБРАБАТЫВАЮЩЕГО ИНСТРУМЕНТА</a:t>
          </a:r>
          <a:endParaRPr lang="ru-RU" sz="1800" dirty="0"/>
        </a:p>
      </dgm:t>
    </dgm:pt>
    <dgm:pt modelId="{D6EE4499-1F14-4470-ACF4-1BE234565BBF}" type="parTrans" cxnId="{D3932BC6-05E1-4395-B278-37AF10C0380C}">
      <dgm:prSet/>
      <dgm:spPr/>
      <dgm:t>
        <a:bodyPr/>
        <a:lstStyle/>
        <a:p>
          <a:endParaRPr lang="ru-RU"/>
        </a:p>
      </dgm:t>
    </dgm:pt>
    <dgm:pt modelId="{4B972F68-4AF8-4C7E-AD5C-4D9504C90A2D}" type="sibTrans" cxnId="{D3932BC6-05E1-4395-B278-37AF10C0380C}">
      <dgm:prSet/>
      <dgm:spPr/>
      <dgm:t>
        <a:bodyPr/>
        <a:lstStyle/>
        <a:p>
          <a:endParaRPr lang="ru-RU"/>
        </a:p>
      </dgm:t>
    </dgm:pt>
    <dgm:pt modelId="{B5F349F9-BC6B-496F-BD36-966C678495D9}">
      <dgm:prSet custT="1"/>
      <dgm:spPr/>
      <dgm:t>
        <a:bodyPr/>
        <a:lstStyle/>
        <a:p>
          <a:r>
            <a:rPr lang="ru-RU" sz="1800" dirty="0" smtClean="0"/>
            <a:t>ОБРАБОТКА ДЕФОРМИРУЮЩЕГО ИНСТРУМЕНТА</a:t>
          </a:r>
          <a:endParaRPr lang="ru-RU" sz="1800" dirty="0"/>
        </a:p>
      </dgm:t>
    </dgm:pt>
    <dgm:pt modelId="{581B1167-715F-4F1B-B4DB-73C891C610C7}" type="parTrans" cxnId="{23990F8D-D032-4434-93F0-FFC8A0CF0BD6}">
      <dgm:prSet/>
      <dgm:spPr/>
      <dgm:t>
        <a:bodyPr/>
        <a:lstStyle/>
        <a:p>
          <a:endParaRPr lang="ru-RU"/>
        </a:p>
      </dgm:t>
    </dgm:pt>
    <dgm:pt modelId="{C99DA22D-3A81-4B3C-A125-A18335C75E11}" type="sibTrans" cxnId="{23990F8D-D032-4434-93F0-FFC8A0CF0BD6}">
      <dgm:prSet/>
      <dgm:spPr/>
      <dgm:t>
        <a:bodyPr/>
        <a:lstStyle/>
        <a:p>
          <a:endParaRPr lang="ru-RU"/>
        </a:p>
      </dgm:t>
    </dgm:pt>
    <dgm:pt modelId="{73FB8713-A8B2-4227-BC8E-1C23B9EA49BA}">
      <dgm:prSet/>
      <dgm:spPr/>
      <dgm:t>
        <a:bodyPr/>
        <a:lstStyle/>
        <a:p>
          <a:r>
            <a:rPr lang="ru-RU" dirty="0" smtClean="0"/>
            <a:t>получение однородной твердости, износостойкости и стабилизации размеров инструмента для холодного деформирования</a:t>
          </a:r>
          <a:endParaRPr lang="ru-RU" dirty="0"/>
        </a:p>
      </dgm:t>
    </dgm:pt>
    <dgm:pt modelId="{20D904C4-D39E-4293-ACE7-E012BEE3C467}" type="parTrans" cxnId="{55C120CF-384A-40C6-A935-356D5BCF19CD}">
      <dgm:prSet/>
      <dgm:spPr/>
      <dgm:t>
        <a:bodyPr/>
        <a:lstStyle/>
        <a:p>
          <a:endParaRPr lang="ru-RU"/>
        </a:p>
      </dgm:t>
    </dgm:pt>
    <dgm:pt modelId="{A3A621D5-01B3-4A2A-9602-B5530F927ACE}" type="sibTrans" cxnId="{55C120CF-384A-40C6-A935-356D5BCF19CD}">
      <dgm:prSet/>
      <dgm:spPr/>
      <dgm:t>
        <a:bodyPr/>
        <a:lstStyle/>
        <a:p>
          <a:endParaRPr lang="ru-RU"/>
        </a:p>
      </dgm:t>
    </dgm:pt>
    <dgm:pt modelId="{29F2B100-5BE5-405F-B875-D62B6A3575B2}">
      <dgm:prSet custT="1"/>
      <dgm:spPr/>
      <dgm:t>
        <a:bodyPr/>
        <a:lstStyle/>
        <a:p>
          <a:r>
            <a:rPr lang="ru-RU" sz="1800" dirty="0" smtClean="0"/>
            <a:t>ОБРАБОТКА ЗАГОТОВОК И ДЕТАЛЕЙ ИЗ ЧУГУНА</a:t>
          </a:r>
          <a:endParaRPr lang="ru-RU" sz="1800" dirty="0"/>
        </a:p>
      </dgm:t>
    </dgm:pt>
    <dgm:pt modelId="{A930EE6A-8455-4928-9ECD-799D35ECD68C}" type="parTrans" cxnId="{9F3D5C74-0BE2-409F-8DE3-FA93586AF9E1}">
      <dgm:prSet/>
      <dgm:spPr/>
      <dgm:t>
        <a:bodyPr/>
        <a:lstStyle/>
        <a:p>
          <a:endParaRPr lang="ru-RU"/>
        </a:p>
      </dgm:t>
    </dgm:pt>
    <dgm:pt modelId="{5FCF1130-8AA6-4736-B4D3-0421AA270DD1}" type="sibTrans" cxnId="{9F3D5C74-0BE2-409F-8DE3-FA93586AF9E1}">
      <dgm:prSet/>
      <dgm:spPr/>
      <dgm:t>
        <a:bodyPr/>
        <a:lstStyle/>
        <a:p>
          <a:endParaRPr lang="ru-RU"/>
        </a:p>
      </dgm:t>
    </dgm:pt>
    <dgm:pt modelId="{07DAFBA0-50D4-4FCB-B957-BB9FB0869C34}">
      <dgm:prSet/>
      <dgm:spPr/>
      <dgm:t>
        <a:bodyPr/>
        <a:lstStyle/>
        <a:p>
          <a:r>
            <a:rPr lang="ru-RU" dirty="0" smtClean="0"/>
            <a:t>стабилизация размеров точных чугунных отливок.</a:t>
          </a:r>
          <a:endParaRPr lang="ru-RU" dirty="0"/>
        </a:p>
      </dgm:t>
    </dgm:pt>
    <dgm:pt modelId="{AF662585-484D-4D08-AB96-1FF61D3960D3}" type="parTrans" cxnId="{3374DD14-C285-4A7D-B4F3-1EE4F0516CCF}">
      <dgm:prSet/>
      <dgm:spPr/>
      <dgm:t>
        <a:bodyPr/>
        <a:lstStyle/>
        <a:p>
          <a:endParaRPr lang="ru-RU"/>
        </a:p>
      </dgm:t>
    </dgm:pt>
    <dgm:pt modelId="{BF6B09B9-388C-4E2D-ADC7-E42C207E5D8A}" type="sibTrans" cxnId="{3374DD14-C285-4A7D-B4F3-1EE4F0516CCF}">
      <dgm:prSet/>
      <dgm:spPr/>
      <dgm:t>
        <a:bodyPr/>
        <a:lstStyle/>
        <a:p>
          <a:endParaRPr lang="ru-RU"/>
        </a:p>
      </dgm:t>
    </dgm:pt>
    <dgm:pt modelId="{623FE239-AD0C-4A78-AD30-C434D05DE4E0}">
      <dgm:prSet/>
      <dgm:spPr/>
      <dgm:t>
        <a:bodyPr/>
        <a:lstStyle/>
        <a:p>
          <a:r>
            <a:rPr lang="ru-RU" dirty="0" smtClean="0"/>
            <a:t>сокращение продолжительности производственного цикла термической обработки инструмента и уменьшение расхода электроэнергии;</a:t>
          </a:r>
          <a:endParaRPr lang="ru-RU" dirty="0"/>
        </a:p>
      </dgm:t>
    </dgm:pt>
    <dgm:pt modelId="{95BCED39-F13E-468F-AC5D-882B25972779}" type="parTrans" cxnId="{1751E93A-F456-4557-A556-2E7F500CB82A}">
      <dgm:prSet/>
      <dgm:spPr/>
      <dgm:t>
        <a:bodyPr/>
        <a:lstStyle/>
        <a:p>
          <a:endParaRPr lang="ru-RU"/>
        </a:p>
      </dgm:t>
    </dgm:pt>
    <dgm:pt modelId="{B31775F5-0D5D-4D36-BE19-AA9E77C51693}" type="sibTrans" cxnId="{1751E93A-F456-4557-A556-2E7F500CB82A}">
      <dgm:prSet/>
      <dgm:spPr/>
      <dgm:t>
        <a:bodyPr/>
        <a:lstStyle/>
        <a:p>
          <a:endParaRPr lang="ru-RU"/>
        </a:p>
      </dgm:t>
    </dgm:pt>
    <dgm:pt modelId="{0C252B04-8250-42F4-B093-AE2C99FFA297}">
      <dgm:prSet/>
      <dgm:spPr/>
      <dgm:t>
        <a:bodyPr/>
        <a:lstStyle/>
        <a:p>
          <a:r>
            <a:rPr lang="ru-RU" dirty="0" smtClean="0"/>
            <a:t>разложение остаточного аустенита и сохранение высокой твердости режущей кромки лезвийного инструмента;</a:t>
          </a:r>
          <a:endParaRPr lang="ru-RU" dirty="0"/>
        </a:p>
      </dgm:t>
    </dgm:pt>
    <dgm:pt modelId="{3A297AAA-7624-497E-89D4-B24D26300669}" type="parTrans" cxnId="{6011B660-5A0F-40F7-B2C1-3CB0F45C0D5B}">
      <dgm:prSet/>
      <dgm:spPr/>
      <dgm:t>
        <a:bodyPr/>
        <a:lstStyle/>
        <a:p>
          <a:endParaRPr lang="ru-RU"/>
        </a:p>
      </dgm:t>
    </dgm:pt>
    <dgm:pt modelId="{C763007B-E3EA-48D2-A736-2C86E6B1FB21}" type="sibTrans" cxnId="{6011B660-5A0F-40F7-B2C1-3CB0F45C0D5B}">
      <dgm:prSet/>
      <dgm:spPr/>
      <dgm:t>
        <a:bodyPr/>
        <a:lstStyle/>
        <a:p>
          <a:endParaRPr lang="ru-RU"/>
        </a:p>
      </dgm:t>
    </dgm:pt>
    <dgm:pt modelId="{F9DDD115-1299-4B2B-932E-6776D9FFB70F}">
      <dgm:prSet/>
      <dgm:spPr/>
      <dgm:t>
        <a:bodyPr/>
        <a:lstStyle/>
        <a:p>
          <a:r>
            <a:rPr lang="ru-RU" dirty="0" smtClean="0"/>
            <a:t>повышение износостойкости, теплостойкости и стабилизации размеров, получение мартенситной структуры и мелкоразмерного зерна.</a:t>
          </a:r>
          <a:endParaRPr lang="ru-RU" dirty="0"/>
        </a:p>
      </dgm:t>
    </dgm:pt>
    <dgm:pt modelId="{116F0D1F-DFE1-4E6A-834C-73A49144F0CF}" type="parTrans" cxnId="{C6DFFF0D-49B9-49E3-B287-E593E02C65C2}">
      <dgm:prSet/>
      <dgm:spPr/>
      <dgm:t>
        <a:bodyPr/>
        <a:lstStyle/>
        <a:p>
          <a:endParaRPr lang="ru-RU"/>
        </a:p>
      </dgm:t>
    </dgm:pt>
    <dgm:pt modelId="{B4A31426-F93C-4D50-A33E-EA1B76BAE705}" type="sibTrans" cxnId="{C6DFFF0D-49B9-49E3-B287-E593E02C65C2}">
      <dgm:prSet/>
      <dgm:spPr/>
      <dgm:t>
        <a:bodyPr/>
        <a:lstStyle/>
        <a:p>
          <a:endParaRPr lang="ru-RU"/>
        </a:p>
      </dgm:t>
    </dgm:pt>
    <dgm:pt modelId="{AC730778-9412-4800-96E4-6DE948634A7D}">
      <dgm:prSet/>
      <dgm:spPr/>
      <dgm:t>
        <a:bodyPr/>
        <a:lstStyle/>
        <a:p>
          <a:r>
            <a:rPr lang="ru-RU" dirty="0" smtClean="0"/>
            <a:t>повышение твердости, усталостной прочности, износостойкости и </a:t>
          </a:r>
          <a:r>
            <a:rPr lang="ru-RU" dirty="0" err="1" smtClean="0"/>
            <a:t>цементованных</a:t>
          </a:r>
          <a:r>
            <a:rPr lang="ru-RU" dirty="0" smtClean="0"/>
            <a:t> деталей;</a:t>
          </a:r>
          <a:endParaRPr lang="ru-RU" dirty="0"/>
        </a:p>
      </dgm:t>
    </dgm:pt>
    <dgm:pt modelId="{1ADE1796-A8EF-4EFF-BDF4-7C67482DDB12}" type="parTrans" cxnId="{9ADF422C-1073-4D45-BE0A-673A69D08338}">
      <dgm:prSet/>
      <dgm:spPr/>
      <dgm:t>
        <a:bodyPr/>
        <a:lstStyle/>
        <a:p>
          <a:endParaRPr lang="ru-RU"/>
        </a:p>
      </dgm:t>
    </dgm:pt>
    <dgm:pt modelId="{B92F9CDC-762C-40F0-A881-02C3998BF19A}" type="sibTrans" cxnId="{9ADF422C-1073-4D45-BE0A-673A69D08338}">
      <dgm:prSet/>
      <dgm:spPr/>
      <dgm:t>
        <a:bodyPr/>
        <a:lstStyle/>
        <a:p>
          <a:endParaRPr lang="ru-RU"/>
        </a:p>
      </dgm:t>
    </dgm:pt>
    <dgm:pt modelId="{11ED9628-1C4C-4F22-93C8-ABC4C35437AB}">
      <dgm:prSet/>
      <dgm:spPr/>
      <dgm:t>
        <a:bodyPr/>
        <a:lstStyle/>
        <a:p>
          <a:r>
            <a:rPr lang="ru-RU" dirty="0" smtClean="0"/>
            <a:t>повышение предела текучести и износостойкости хромистых улучшаемых легированных сталей;</a:t>
          </a:r>
          <a:endParaRPr lang="ru-RU" dirty="0"/>
        </a:p>
      </dgm:t>
    </dgm:pt>
    <dgm:pt modelId="{CD95E7AA-5081-4663-BEE1-4CD0110BECF4}" type="parTrans" cxnId="{793A2A87-D07C-433E-98FD-F2A69FBC8853}">
      <dgm:prSet/>
      <dgm:spPr/>
      <dgm:t>
        <a:bodyPr/>
        <a:lstStyle/>
        <a:p>
          <a:endParaRPr lang="ru-RU"/>
        </a:p>
      </dgm:t>
    </dgm:pt>
    <dgm:pt modelId="{D5D6541E-E5B1-4EDF-A43C-498B15CCE074}" type="sibTrans" cxnId="{793A2A87-D07C-433E-98FD-F2A69FBC8853}">
      <dgm:prSet/>
      <dgm:spPr/>
      <dgm:t>
        <a:bodyPr/>
        <a:lstStyle/>
        <a:p>
          <a:endParaRPr lang="ru-RU"/>
        </a:p>
      </dgm:t>
    </dgm:pt>
    <dgm:pt modelId="{5148854E-5259-4BA5-A994-42B3B93A9066}">
      <dgm:prSet/>
      <dgm:spPr/>
      <dgm:t>
        <a:bodyPr/>
        <a:lstStyle/>
        <a:p>
          <a:r>
            <a:rPr lang="ru-RU" dirty="0" smtClean="0"/>
            <a:t>получение однородной твердости, повышение износостойкости и предупреждение изменения размеров при работе изделий из подшипниковой стали.</a:t>
          </a:r>
          <a:endParaRPr lang="ru-RU" dirty="0"/>
        </a:p>
      </dgm:t>
    </dgm:pt>
    <dgm:pt modelId="{7DD37A95-C40F-4B40-A5A5-6143F2F40472}" type="parTrans" cxnId="{17CAAFE4-D0EB-4B5D-8482-47F3850C38EA}">
      <dgm:prSet/>
      <dgm:spPr/>
      <dgm:t>
        <a:bodyPr/>
        <a:lstStyle/>
        <a:p>
          <a:endParaRPr lang="ru-RU"/>
        </a:p>
      </dgm:t>
    </dgm:pt>
    <dgm:pt modelId="{FD21766E-9C27-4B95-9464-48CA52DA3BA1}" type="sibTrans" cxnId="{17CAAFE4-D0EB-4B5D-8482-47F3850C38EA}">
      <dgm:prSet/>
      <dgm:spPr/>
      <dgm:t>
        <a:bodyPr/>
        <a:lstStyle/>
        <a:p>
          <a:endParaRPr lang="ru-RU"/>
        </a:p>
      </dgm:t>
    </dgm:pt>
    <dgm:pt modelId="{15C09CE3-2265-475F-BE25-8BE0C68ACC21}">
      <dgm:prSet/>
      <dgm:spPr/>
      <dgm:t>
        <a:bodyPr/>
        <a:lstStyle/>
        <a:p>
          <a:r>
            <a:rPr lang="ru-RU" dirty="0" smtClean="0"/>
            <a:t>повышение теплопроводности и стойкости инструмента горячего деформирования.</a:t>
          </a:r>
          <a:endParaRPr lang="ru-RU" dirty="0"/>
        </a:p>
      </dgm:t>
    </dgm:pt>
    <dgm:pt modelId="{55EE70C9-2521-43AD-8FF7-B887FD49529A}" type="parTrans" cxnId="{303C28D8-AB17-49CA-9350-7AAB18E2A1E8}">
      <dgm:prSet/>
      <dgm:spPr/>
      <dgm:t>
        <a:bodyPr/>
        <a:lstStyle/>
        <a:p>
          <a:endParaRPr lang="ru-RU"/>
        </a:p>
      </dgm:t>
    </dgm:pt>
    <dgm:pt modelId="{DCDCA72C-4AA4-432E-B298-EB82638D9C13}" type="sibTrans" cxnId="{303C28D8-AB17-49CA-9350-7AAB18E2A1E8}">
      <dgm:prSet/>
      <dgm:spPr/>
      <dgm:t>
        <a:bodyPr/>
        <a:lstStyle/>
        <a:p>
          <a:endParaRPr lang="ru-RU"/>
        </a:p>
      </dgm:t>
    </dgm:pt>
    <dgm:pt modelId="{36C949D4-201A-4234-ABBB-A6E68D7D78E2}" type="pres">
      <dgm:prSet presAssocID="{74F91B48-D6E1-40EA-8D50-00C66CA81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9BCF7-1C36-4314-9196-678932BA8CE0}" type="pres">
      <dgm:prSet presAssocID="{29F2B100-5BE5-405F-B875-D62B6A3575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9C26F-E9E3-4773-AF72-24D5728C3D2B}" type="pres">
      <dgm:prSet presAssocID="{29F2B100-5BE5-405F-B875-D62B6A3575B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0169B-CA4A-4EEA-AF54-195CA0F18F4A}" type="pres">
      <dgm:prSet presAssocID="{2B038910-BA18-4C2B-A96D-5374D0689320}" presName="parentText" presStyleLbl="node1" presStyleIdx="1" presStyleCnt="4" custScaleY="117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6EFC8-26E9-4162-9DEA-1A2A232643A1}" type="pres">
      <dgm:prSet presAssocID="{2B038910-BA18-4C2B-A96D-5374D068932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1A4B9-D60D-4A6C-8796-7C0643A6C87F}" type="pres">
      <dgm:prSet presAssocID="{9F1D2CD9-6D87-4BA8-B8A1-ACB04FFE2B44}" presName="parentText" presStyleLbl="node1" presStyleIdx="2" presStyleCnt="4" custScaleY="11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8850-6218-4276-A835-764165973170}" type="pres">
      <dgm:prSet presAssocID="{9F1D2CD9-6D87-4BA8-B8A1-ACB04FFE2B4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4BFF3-8E75-4395-B4E2-2612CB6E9267}" type="pres">
      <dgm:prSet presAssocID="{B5F349F9-BC6B-496F-BD36-966C678495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DDEB0-183F-4676-B5D9-40EEB910A41E}" type="pres">
      <dgm:prSet presAssocID="{B5F349F9-BC6B-496F-BD36-966C678495D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52943-865B-4337-9846-8F7C7870E6F4}" type="presOf" srcId="{AC730778-9412-4800-96E4-6DE948634A7D}" destId="{E5C68850-6218-4276-A835-764165973170}" srcOrd="0" destOrd="1" presId="urn:microsoft.com/office/officeart/2005/8/layout/vList2"/>
    <dgm:cxn modelId="{303C28D8-AB17-49CA-9350-7AAB18E2A1E8}" srcId="{B5F349F9-BC6B-496F-BD36-966C678495D9}" destId="{15C09CE3-2265-475F-BE25-8BE0C68ACC21}" srcOrd="1" destOrd="0" parTransId="{55EE70C9-2521-43AD-8FF7-B887FD49529A}" sibTransId="{DCDCA72C-4AA4-432E-B298-EB82638D9C13}"/>
    <dgm:cxn modelId="{9F3D5C74-0BE2-409F-8DE3-FA93586AF9E1}" srcId="{74F91B48-D6E1-40EA-8D50-00C66CA815D8}" destId="{29F2B100-5BE5-405F-B875-D62B6A3575B2}" srcOrd="0" destOrd="0" parTransId="{A930EE6A-8455-4928-9ECD-799D35ECD68C}" sibTransId="{5FCF1130-8AA6-4736-B4D3-0421AA270DD1}"/>
    <dgm:cxn modelId="{A69C4621-17CC-4B20-AE64-AA71B358B40B}" type="presOf" srcId="{73FB8713-A8B2-4227-BC8E-1C23B9EA49BA}" destId="{89ADDEB0-183F-4676-B5D9-40EEB910A41E}" srcOrd="0" destOrd="0" presId="urn:microsoft.com/office/officeart/2005/8/layout/vList2"/>
    <dgm:cxn modelId="{C29C29CB-1E9E-4C60-BD80-AEA84459740F}" type="presOf" srcId="{5148854E-5259-4BA5-A994-42B3B93A9066}" destId="{E5C68850-6218-4276-A835-764165973170}" srcOrd="0" destOrd="3" presId="urn:microsoft.com/office/officeart/2005/8/layout/vList2"/>
    <dgm:cxn modelId="{9ADF422C-1073-4D45-BE0A-673A69D08338}" srcId="{9F1D2CD9-6D87-4BA8-B8A1-ACB04FFE2B44}" destId="{AC730778-9412-4800-96E4-6DE948634A7D}" srcOrd="1" destOrd="0" parTransId="{1ADE1796-A8EF-4EFF-BDF4-7C67482DDB12}" sibTransId="{B92F9CDC-762C-40F0-A881-02C3998BF19A}"/>
    <dgm:cxn modelId="{C85BE74B-47FF-4DA3-8212-BD02A0038530}" type="presOf" srcId="{0C252B04-8250-42F4-B093-AE2C99FFA297}" destId="{5FD6EFC8-26E9-4162-9DEA-1A2A232643A1}" srcOrd="0" destOrd="2" presId="urn:microsoft.com/office/officeart/2005/8/layout/vList2"/>
    <dgm:cxn modelId="{9B7D36E8-3828-423A-AFD5-2A7F1307B269}" type="presOf" srcId="{11ED9628-1C4C-4F22-93C8-ABC4C35437AB}" destId="{E5C68850-6218-4276-A835-764165973170}" srcOrd="0" destOrd="2" presId="urn:microsoft.com/office/officeart/2005/8/layout/vList2"/>
    <dgm:cxn modelId="{D3932BC6-05E1-4395-B278-37AF10C0380C}" srcId="{74F91B48-D6E1-40EA-8D50-00C66CA815D8}" destId="{2B038910-BA18-4C2B-A96D-5374D0689320}" srcOrd="1" destOrd="0" parTransId="{D6EE4499-1F14-4470-ACF4-1BE234565BBF}" sibTransId="{4B972F68-4AF8-4C7E-AD5C-4D9504C90A2D}"/>
    <dgm:cxn modelId="{793A2A87-D07C-433E-98FD-F2A69FBC8853}" srcId="{9F1D2CD9-6D87-4BA8-B8A1-ACB04FFE2B44}" destId="{11ED9628-1C4C-4F22-93C8-ABC4C35437AB}" srcOrd="2" destOrd="0" parTransId="{CD95E7AA-5081-4663-BEE1-4CD0110BECF4}" sibTransId="{D5D6541E-E5B1-4EDF-A43C-498B15CCE074}"/>
    <dgm:cxn modelId="{3374DD14-C285-4A7D-B4F3-1EE4F0516CCF}" srcId="{29F2B100-5BE5-405F-B875-D62B6A3575B2}" destId="{07DAFBA0-50D4-4FCB-B957-BB9FB0869C34}" srcOrd="1" destOrd="0" parTransId="{AF662585-484D-4D08-AB96-1FF61D3960D3}" sibTransId="{BF6B09B9-388C-4E2D-ADC7-E42C207E5D8A}"/>
    <dgm:cxn modelId="{D30AADDA-4F79-4856-A1F7-AB60C87A8338}" type="presOf" srcId="{74F91B48-D6E1-40EA-8D50-00C66CA815D8}" destId="{36C949D4-201A-4234-ABBB-A6E68D7D78E2}" srcOrd="0" destOrd="0" presId="urn:microsoft.com/office/officeart/2005/8/layout/vList2"/>
    <dgm:cxn modelId="{D1CA7423-9C6E-4D5A-AE8E-A21C2F08DC12}" type="presOf" srcId="{2B038910-BA18-4C2B-A96D-5374D0689320}" destId="{FB50169B-CA4A-4EEA-AF54-195CA0F18F4A}" srcOrd="0" destOrd="0" presId="urn:microsoft.com/office/officeart/2005/8/layout/vList2"/>
    <dgm:cxn modelId="{074BCBFF-87A0-4BC0-A106-A65CB37CF0AA}" type="presOf" srcId="{15C09CE3-2265-475F-BE25-8BE0C68ACC21}" destId="{89ADDEB0-183F-4676-B5D9-40EEB910A41E}" srcOrd="0" destOrd="1" presId="urn:microsoft.com/office/officeart/2005/8/layout/vList2"/>
    <dgm:cxn modelId="{5F4FC5E6-DD22-43DC-A42F-D245760D4D2F}" type="presOf" srcId="{F9DDD115-1299-4B2B-932E-6776D9FFB70F}" destId="{5FD6EFC8-26E9-4162-9DEA-1A2A232643A1}" srcOrd="0" destOrd="3" presId="urn:microsoft.com/office/officeart/2005/8/layout/vList2"/>
    <dgm:cxn modelId="{C956EF28-0B85-475C-B098-9ACB2944BAB2}" type="presOf" srcId="{09EB7602-71BC-4FDF-B852-44A8422A5383}" destId="{5FD6EFC8-26E9-4162-9DEA-1A2A232643A1}" srcOrd="0" destOrd="0" presId="urn:microsoft.com/office/officeart/2005/8/layout/vList2"/>
    <dgm:cxn modelId="{4277D874-CE8D-4F0F-9762-BA9ECB667A90}" type="presOf" srcId="{8C1BA427-B6A4-471D-9B39-D5DF612C0640}" destId="{E5C68850-6218-4276-A835-764165973170}" srcOrd="0" destOrd="0" presId="urn:microsoft.com/office/officeart/2005/8/layout/vList2"/>
    <dgm:cxn modelId="{8802F360-E95F-41E8-8BA6-D84ED2F13BA3}" srcId="{74F91B48-D6E1-40EA-8D50-00C66CA815D8}" destId="{9F1D2CD9-6D87-4BA8-B8A1-ACB04FFE2B44}" srcOrd="2" destOrd="0" parTransId="{1E6CF8BF-23C1-4E15-936C-7CF9EEC2188D}" sibTransId="{79E26873-6062-4A92-84F6-66932F8A971C}"/>
    <dgm:cxn modelId="{834B91AA-D5AD-4B9D-8C7E-FA29E43292D0}" type="presOf" srcId="{07DAFBA0-50D4-4FCB-B957-BB9FB0869C34}" destId="{C469C26F-E9E3-4773-AF72-24D5728C3D2B}" srcOrd="0" destOrd="1" presId="urn:microsoft.com/office/officeart/2005/8/layout/vList2"/>
    <dgm:cxn modelId="{C650E656-7984-4C2E-B36B-D036F22E3FE9}" type="presOf" srcId="{29F2B100-5BE5-405F-B875-D62B6A3575B2}" destId="{1F69BCF7-1C36-4314-9196-678932BA8CE0}" srcOrd="0" destOrd="0" presId="urn:microsoft.com/office/officeart/2005/8/layout/vList2"/>
    <dgm:cxn modelId="{6011B660-5A0F-40F7-B2C1-3CB0F45C0D5B}" srcId="{2B038910-BA18-4C2B-A96D-5374D0689320}" destId="{0C252B04-8250-42F4-B093-AE2C99FFA297}" srcOrd="2" destOrd="0" parTransId="{3A297AAA-7624-497E-89D4-B24D26300669}" sibTransId="{C763007B-E3EA-48D2-A736-2C86E6B1FB21}"/>
    <dgm:cxn modelId="{2E3670C1-1E5C-45C6-8EC6-2B9CFA9699FB}" type="presOf" srcId="{9F1D2CD9-6D87-4BA8-B8A1-ACB04FFE2B44}" destId="{C231A4B9-D60D-4A6C-8796-7C0643A6C87F}" srcOrd="0" destOrd="0" presId="urn:microsoft.com/office/officeart/2005/8/layout/vList2"/>
    <dgm:cxn modelId="{C6DFFF0D-49B9-49E3-B287-E593E02C65C2}" srcId="{2B038910-BA18-4C2B-A96D-5374D0689320}" destId="{F9DDD115-1299-4B2B-932E-6776D9FFB70F}" srcOrd="3" destOrd="0" parTransId="{116F0D1F-DFE1-4E6A-834C-73A49144F0CF}" sibTransId="{B4A31426-F93C-4D50-A33E-EA1B76BAE705}"/>
    <dgm:cxn modelId="{358F5CEF-7A37-4AD8-AF19-9D468F401503}" type="presOf" srcId="{B5F349F9-BC6B-496F-BD36-966C678495D9}" destId="{5384BFF3-8E75-4395-B4E2-2612CB6E9267}" srcOrd="0" destOrd="0" presId="urn:microsoft.com/office/officeart/2005/8/layout/vList2"/>
    <dgm:cxn modelId="{55C120CF-384A-40C6-A935-356D5BCF19CD}" srcId="{B5F349F9-BC6B-496F-BD36-966C678495D9}" destId="{73FB8713-A8B2-4227-BC8E-1C23B9EA49BA}" srcOrd="0" destOrd="0" parTransId="{20D904C4-D39E-4293-ACE7-E012BEE3C467}" sibTransId="{A3A621D5-01B3-4A2A-9602-B5530F927ACE}"/>
    <dgm:cxn modelId="{1751E93A-F456-4557-A556-2E7F500CB82A}" srcId="{2B038910-BA18-4C2B-A96D-5374D0689320}" destId="{623FE239-AD0C-4A78-AD30-C434D05DE4E0}" srcOrd="1" destOrd="0" parTransId="{95BCED39-F13E-468F-AC5D-882B25972779}" sibTransId="{B31775F5-0D5D-4D36-BE19-AA9E77C51693}"/>
    <dgm:cxn modelId="{275D19C0-8238-4460-B87A-C1D5176286E3}" srcId="{9F1D2CD9-6D87-4BA8-B8A1-ACB04FFE2B44}" destId="{8C1BA427-B6A4-471D-9B39-D5DF612C0640}" srcOrd="0" destOrd="0" parTransId="{538D2DF4-4819-4841-B570-D528BB7DB2D0}" sibTransId="{8E4A624A-F710-4D55-89C1-C56E89349D2F}"/>
    <dgm:cxn modelId="{1D916CB9-E8F1-40E4-B780-51EB0D34D0AB}" type="presOf" srcId="{10785AAA-C390-4B56-B03A-61B62E27B305}" destId="{C469C26F-E9E3-4773-AF72-24D5728C3D2B}" srcOrd="0" destOrd="0" presId="urn:microsoft.com/office/officeart/2005/8/layout/vList2"/>
    <dgm:cxn modelId="{35A79E37-56AF-4A5F-A745-A3EC2B75FF63}" type="presOf" srcId="{623FE239-AD0C-4A78-AD30-C434D05DE4E0}" destId="{5FD6EFC8-26E9-4162-9DEA-1A2A232643A1}" srcOrd="0" destOrd="1" presId="urn:microsoft.com/office/officeart/2005/8/layout/vList2"/>
    <dgm:cxn modelId="{440D24C8-1C53-4ADD-8D2B-A9EAAC7C0C4F}" srcId="{2B038910-BA18-4C2B-A96D-5374D0689320}" destId="{09EB7602-71BC-4FDF-B852-44A8422A5383}" srcOrd="0" destOrd="0" parTransId="{4A924792-F66A-4E7B-8709-A5AE0AC647E7}" sibTransId="{090B25D3-8FFE-4439-B1D9-3F9633A9B63B}"/>
    <dgm:cxn modelId="{17CAAFE4-D0EB-4B5D-8482-47F3850C38EA}" srcId="{9F1D2CD9-6D87-4BA8-B8A1-ACB04FFE2B44}" destId="{5148854E-5259-4BA5-A994-42B3B93A9066}" srcOrd="3" destOrd="0" parTransId="{7DD37A95-C40F-4B40-A5A5-6143F2F40472}" sibTransId="{FD21766E-9C27-4B95-9464-48CA52DA3BA1}"/>
    <dgm:cxn modelId="{23990F8D-D032-4434-93F0-FFC8A0CF0BD6}" srcId="{74F91B48-D6E1-40EA-8D50-00C66CA815D8}" destId="{B5F349F9-BC6B-496F-BD36-966C678495D9}" srcOrd="3" destOrd="0" parTransId="{581B1167-715F-4F1B-B4DB-73C891C610C7}" sibTransId="{C99DA22D-3A81-4B3C-A125-A18335C75E11}"/>
    <dgm:cxn modelId="{D72D819C-E1E6-4962-ADA1-AA3F44E66564}" srcId="{29F2B100-5BE5-405F-B875-D62B6A3575B2}" destId="{10785AAA-C390-4B56-B03A-61B62E27B305}" srcOrd="0" destOrd="0" parTransId="{3725D5E2-2DEA-4AF8-A81C-CFC6B833AA3B}" sibTransId="{8A273F83-89C5-47C4-8E2A-02FC0D92E89D}"/>
    <dgm:cxn modelId="{FD53FD61-48ED-483A-8BC2-D0D2A99CE507}" type="presParOf" srcId="{36C949D4-201A-4234-ABBB-A6E68D7D78E2}" destId="{1F69BCF7-1C36-4314-9196-678932BA8CE0}" srcOrd="0" destOrd="0" presId="urn:microsoft.com/office/officeart/2005/8/layout/vList2"/>
    <dgm:cxn modelId="{00288D8D-F76D-49B7-B9B5-1957B6A8E829}" type="presParOf" srcId="{36C949D4-201A-4234-ABBB-A6E68D7D78E2}" destId="{C469C26F-E9E3-4773-AF72-24D5728C3D2B}" srcOrd="1" destOrd="0" presId="urn:microsoft.com/office/officeart/2005/8/layout/vList2"/>
    <dgm:cxn modelId="{8844CED4-C704-4924-934B-EB4CA1136B31}" type="presParOf" srcId="{36C949D4-201A-4234-ABBB-A6E68D7D78E2}" destId="{FB50169B-CA4A-4EEA-AF54-195CA0F18F4A}" srcOrd="2" destOrd="0" presId="urn:microsoft.com/office/officeart/2005/8/layout/vList2"/>
    <dgm:cxn modelId="{7F0B2245-5CB2-4B57-B33E-B3A042DA7F1C}" type="presParOf" srcId="{36C949D4-201A-4234-ABBB-A6E68D7D78E2}" destId="{5FD6EFC8-26E9-4162-9DEA-1A2A232643A1}" srcOrd="3" destOrd="0" presId="urn:microsoft.com/office/officeart/2005/8/layout/vList2"/>
    <dgm:cxn modelId="{26535713-2E8B-4373-B381-FF3CC2579A4D}" type="presParOf" srcId="{36C949D4-201A-4234-ABBB-A6E68D7D78E2}" destId="{C231A4B9-D60D-4A6C-8796-7C0643A6C87F}" srcOrd="4" destOrd="0" presId="urn:microsoft.com/office/officeart/2005/8/layout/vList2"/>
    <dgm:cxn modelId="{63715AA0-8B92-48D0-AAB2-EDC25321023C}" type="presParOf" srcId="{36C949D4-201A-4234-ABBB-A6E68D7D78E2}" destId="{E5C68850-6218-4276-A835-764165973170}" srcOrd="5" destOrd="0" presId="urn:microsoft.com/office/officeart/2005/8/layout/vList2"/>
    <dgm:cxn modelId="{A9C63B69-2CB3-49BB-BE47-CA594CD9C335}" type="presParOf" srcId="{36C949D4-201A-4234-ABBB-A6E68D7D78E2}" destId="{5384BFF3-8E75-4395-B4E2-2612CB6E9267}" srcOrd="6" destOrd="0" presId="urn:microsoft.com/office/officeart/2005/8/layout/vList2"/>
    <dgm:cxn modelId="{30BECD41-D7B2-4604-AD2E-07480CB2E9C5}" type="presParOf" srcId="{36C949D4-201A-4234-ABBB-A6E68D7D78E2}" destId="{89ADDEB0-183F-4676-B5D9-40EEB910A41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91B48-D6E1-40EA-8D50-00C66CA815D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D2CD9-6D87-4BA8-B8A1-ACB04FFE2B44}">
      <dgm:prSet phldrT="[Текст]" custT="1"/>
      <dgm:spPr/>
      <dgm:t>
        <a:bodyPr/>
        <a:lstStyle/>
        <a:p>
          <a:r>
            <a:rPr lang="ru-RU" sz="1800" dirty="0" smtClean="0"/>
            <a:t>ОБЕСПЕЧЕНИЕ  НЕПОДВИЖНЫХ  ПОСАДОК</a:t>
          </a:r>
          <a:endParaRPr lang="ru-RU" sz="1800" dirty="0"/>
        </a:p>
      </dgm:t>
    </dgm:pt>
    <dgm:pt modelId="{1E6CF8BF-23C1-4E15-936C-7CF9EEC2188D}" type="parTrans" cxnId="{8802F360-E95F-41E8-8BA6-D84ED2F13BA3}">
      <dgm:prSet/>
      <dgm:spPr/>
      <dgm:t>
        <a:bodyPr/>
        <a:lstStyle/>
        <a:p>
          <a:endParaRPr lang="ru-RU"/>
        </a:p>
      </dgm:t>
    </dgm:pt>
    <dgm:pt modelId="{79E26873-6062-4A92-84F6-66932F8A971C}" type="sibTrans" cxnId="{8802F360-E95F-41E8-8BA6-D84ED2F13BA3}">
      <dgm:prSet/>
      <dgm:spPr/>
      <dgm:t>
        <a:bodyPr/>
        <a:lstStyle/>
        <a:p>
          <a:endParaRPr lang="ru-RU"/>
        </a:p>
      </dgm:t>
    </dgm:pt>
    <dgm:pt modelId="{2B038910-BA18-4C2B-A96D-5374D0689320}">
      <dgm:prSet custT="1"/>
      <dgm:spPr/>
      <dgm:t>
        <a:bodyPr/>
        <a:lstStyle/>
        <a:p>
          <a:r>
            <a:rPr lang="ru-RU" sz="1800" dirty="0" smtClean="0"/>
            <a:t>СТАБИЛИЗАЦИЯ  ФОРМЫ  И  РАЗМЕРОВ  СТАЛЬНЫХ  ДЕТАЛЕЙ</a:t>
          </a:r>
          <a:endParaRPr lang="ru-RU" sz="1800" dirty="0"/>
        </a:p>
      </dgm:t>
    </dgm:pt>
    <dgm:pt modelId="{D6EE4499-1F14-4470-ACF4-1BE234565BBF}" type="parTrans" cxnId="{D3932BC6-05E1-4395-B278-37AF10C0380C}">
      <dgm:prSet/>
      <dgm:spPr/>
      <dgm:t>
        <a:bodyPr/>
        <a:lstStyle/>
        <a:p>
          <a:endParaRPr lang="ru-RU"/>
        </a:p>
      </dgm:t>
    </dgm:pt>
    <dgm:pt modelId="{4B972F68-4AF8-4C7E-AD5C-4D9504C90A2D}" type="sibTrans" cxnId="{D3932BC6-05E1-4395-B278-37AF10C0380C}">
      <dgm:prSet/>
      <dgm:spPr/>
      <dgm:t>
        <a:bodyPr/>
        <a:lstStyle/>
        <a:p>
          <a:endParaRPr lang="ru-RU"/>
        </a:p>
      </dgm:t>
    </dgm:pt>
    <dgm:pt modelId="{29F2B100-5BE5-405F-B875-D62B6A3575B2}">
      <dgm:prSet custT="1"/>
      <dgm:spPr/>
      <dgm:t>
        <a:bodyPr/>
        <a:lstStyle/>
        <a:p>
          <a:r>
            <a:rPr lang="ru-RU" sz="1800" dirty="0" smtClean="0"/>
            <a:t>ВОССТАНОВЛЕНИЕ  РАЗМЕРОВ  СТАЛЬНЫХ  ИЗНОШЕННЫХ  ДЕТАЛЕЙ</a:t>
          </a:r>
          <a:endParaRPr lang="ru-RU" sz="1800" dirty="0"/>
        </a:p>
      </dgm:t>
    </dgm:pt>
    <dgm:pt modelId="{A930EE6A-8455-4928-9ECD-799D35ECD68C}" type="parTrans" cxnId="{9F3D5C74-0BE2-409F-8DE3-FA93586AF9E1}">
      <dgm:prSet/>
      <dgm:spPr/>
      <dgm:t>
        <a:bodyPr/>
        <a:lstStyle/>
        <a:p>
          <a:endParaRPr lang="ru-RU"/>
        </a:p>
      </dgm:t>
    </dgm:pt>
    <dgm:pt modelId="{5FCF1130-8AA6-4736-B4D3-0421AA270DD1}" type="sibTrans" cxnId="{9F3D5C74-0BE2-409F-8DE3-FA93586AF9E1}">
      <dgm:prSet/>
      <dgm:spPr/>
      <dgm:t>
        <a:bodyPr/>
        <a:lstStyle/>
        <a:p>
          <a:endParaRPr lang="ru-RU"/>
        </a:p>
      </dgm:t>
    </dgm:pt>
    <dgm:pt modelId="{04C7447C-87B4-4F56-9CFB-0E7E0E87C1CE}">
      <dgm:prSet custT="1"/>
      <dgm:spPr/>
      <dgm:t>
        <a:bodyPr/>
        <a:lstStyle/>
        <a:p>
          <a:r>
            <a:rPr lang="ru-RU" sz="1800" dirty="0" smtClean="0"/>
            <a:t>ОХЛАЖДЕНИЕ  СПЛАВОВ  С  ЭФФЕКТОМ  ПАМЯТИ  ФОРМЫ</a:t>
          </a:r>
          <a:endParaRPr lang="ru-RU" sz="1800" dirty="0"/>
        </a:p>
      </dgm:t>
    </dgm:pt>
    <dgm:pt modelId="{6E5563DD-07B9-4805-9FAC-6AA442A3A3E1}" type="parTrans" cxnId="{81265277-EC34-478E-9765-02D3D3E78086}">
      <dgm:prSet/>
      <dgm:spPr/>
      <dgm:t>
        <a:bodyPr/>
        <a:lstStyle/>
        <a:p>
          <a:endParaRPr lang="ru-RU"/>
        </a:p>
      </dgm:t>
    </dgm:pt>
    <dgm:pt modelId="{3C7CBA2C-3366-4756-B6A5-0B397D9B5F83}" type="sibTrans" cxnId="{81265277-EC34-478E-9765-02D3D3E78086}">
      <dgm:prSet/>
      <dgm:spPr/>
      <dgm:t>
        <a:bodyPr/>
        <a:lstStyle/>
        <a:p>
          <a:endParaRPr lang="ru-RU"/>
        </a:p>
      </dgm:t>
    </dgm:pt>
    <dgm:pt modelId="{719BCB44-B6C9-4D97-9739-0EB6E1D379BF}">
      <dgm:prSet custT="1"/>
      <dgm:spPr/>
      <dgm:t>
        <a:bodyPr/>
        <a:lstStyle/>
        <a:p>
          <a:r>
            <a:rPr lang="ru-RU" sz="1800" dirty="0" smtClean="0"/>
            <a:t>ОБРАБОТКА  ЛИСТОВ  ИЗ  ДУРАЛЮМИНА</a:t>
          </a:r>
        </a:p>
      </dgm:t>
    </dgm:pt>
    <dgm:pt modelId="{2AC5863E-96A6-43CE-A1EE-A7B47514E284}" type="parTrans" cxnId="{6F0E1A00-285F-4253-8256-C42636B02E33}">
      <dgm:prSet/>
      <dgm:spPr/>
      <dgm:t>
        <a:bodyPr/>
        <a:lstStyle/>
        <a:p>
          <a:endParaRPr lang="ru-RU"/>
        </a:p>
      </dgm:t>
    </dgm:pt>
    <dgm:pt modelId="{87978B17-7C71-4E60-AA02-B2A145F8B549}" type="sibTrans" cxnId="{6F0E1A00-285F-4253-8256-C42636B02E33}">
      <dgm:prSet/>
      <dgm:spPr/>
      <dgm:t>
        <a:bodyPr/>
        <a:lstStyle/>
        <a:p>
          <a:endParaRPr lang="ru-RU"/>
        </a:p>
      </dgm:t>
    </dgm:pt>
    <dgm:pt modelId="{63DB6DFA-A665-49A1-8864-1004D170AC07}">
      <dgm:prSet custT="1"/>
      <dgm:spPr/>
      <dgm:t>
        <a:bodyPr/>
        <a:lstStyle/>
        <a:p>
          <a:r>
            <a:rPr lang="ru-RU" sz="1800" dirty="0" smtClean="0"/>
            <a:t>МЕХАНИЧЕСКАЯ  ОБРАБОТКА  СТАЛЬНЫХ  ДЕТАЛЕЙ</a:t>
          </a:r>
          <a:endParaRPr lang="ru-RU" sz="1800" dirty="0"/>
        </a:p>
      </dgm:t>
    </dgm:pt>
    <dgm:pt modelId="{DEF1B416-B45A-4422-9A12-BCF8CB18DA49}" type="parTrans" cxnId="{3C2802F5-9135-4041-8BFC-D8F454F82C2C}">
      <dgm:prSet/>
      <dgm:spPr/>
      <dgm:t>
        <a:bodyPr/>
        <a:lstStyle/>
        <a:p>
          <a:endParaRPr lang="ru-RU"/>
        </a:p>
      </dgm:t>
    </dgm:pt>
    <dgm:pt modelId="{0C8EBF50-3719-447B-A46D-13587F8326ED}" type="sibTrans" cxnId="{3C2802F5-9135-4041-8BFC-D8F454F82C2C}">
      <dgm:prSet/>
      <dgm:spPr/>
      <dgm:t>
        <a:bodyPr/>
        <a:lstStyle/>
        <a:p>
          <a:endParaRPr lang="ru-RU"/>
        </a:p>
      </dgm:t>
    </dgm:pt>
    <dgm:pt modelId="{24E94627-17BC-471A-8F53-DD2C3E5037CB}">
      <dgm:prSet custT="1"/>
      <dgm:spPr/>
      <dgm:t>
        <a:bodyPr/>
        <a:lstStyle/>
        <a:p>
          <a:r>
            <a:rPr lang="ru-RU" sz="1800" dirty="0" smtClean="0"/>
            <a:t>МЕХАНИЧЕСКАЯ  ОБРАБОТКА  И  СНЯТИЕ  ОБЛОЯ  НА  РЕЗИНОВЫХ  ДЕТАЛЯХ</a:t>
          </a:r>
          <a:endParaRPr lang="ru-RU" sz="1800" dirty="0"/>
        </a:p>
      </dgm:t>
    </dgm:pt>
    <dgm:pt modelId="{72C6DCC4-99C0-4D4A-BAB1-C49F47F12F8B}" type="parTrans" cxnId="{BC9367CD-1DDA-422B-B5B9-D2E943627E18}">
      <dgm:prSet/>
      <dgm:spPr/>
      <dgm:t>
        <a:bodyPr/>
        <a:lstStyle/>
        <a:p>
          <a:endParaRPr lang="ru-RU"/>
        </a:p>
      </dgm:t>
    </dgm:pt>
    <dgm:pt modelId="{DA3469CF-9998-4C6A-9D46-1F39A34F92FB}" type="sibTrans" cxnId="{BC9367CD-1DDA-422B-B5B9-D2E943627E18}">
      <dgm:prSet/>
      <dgm:spPr/>
      <dgm:t>
        <a:bodyPr/>
        <a:lstStyle/>
        <a:p>
          <a:endParaRPr lang="ru-RU"/>
        </a:p>
      </dgm:t>
    </dgm:pt>
    <dgm:pt modelId="{36C949D4-201A-4234-ABBB-A6E68D7D78E2}" type="pres">
      <dgm:prSet presAssocID="{74F91B48-D6E1-40EA-8D50-00C66CA81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9BCF7-1C36-4314-9196-678932BA8CE0}" type="pres">
      <dgm:prSet presAssocID="{29F2B100-5BE5-405F-B875-D62B6A3575B2}" presName="parentText" presStyleLbl="node1" presStyleIdx="0" presStyleCnt="7" custLinFactNeighborX="1204" custLinFactNeighborY="-30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8758-D525-4BEA-846B-D2B6723FC0A7}" type="pres">
      <dgm:prSet presAssocID="{5FCF1130-8AA6-4736-B4D3-0421AA270DD1}" presName="spacer" presStyleCnt="0"/>
      <dgm:spPr/>
    </dgm:pt>
    <dgm:pt modelId="{FB50169B-CA4A-4EEA-AF54-195CA0F18F4A}" type="pres">
      <dgm:prSet presAssocID="{2B038910-BA18-4C2B-A96D-5374D0689320}" presName="parentText" presStyleLbl="node1" presStyleIdx="1" presStyleCnt="7" custScaleY="101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86186-B1B8-4308-8BB5-F9DDF84D3AF5}" type="pres">
      <dgm:prSet presAssocID="{4B972F68-4AF8-4C7E-AD5C-4D9504C90A2D}" presName="spacer" presStyleCnt="0"/>
      <dgm:spPr/>
    </dgm:pt>
    <dgm:pt modelId="{C231A4B9-D60D-4A6C-8796-7C0643A6C87F}" type="pres">
      <dgm:prSet presAssocID="{9F1D2CD9-6D87-4BA8-B8A1-ACB04FFE2B44}" presName="parentText" presStyleLbl="node1" presStyleIdx="2" presStyleCnt="7" custScaleY="11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A86CC-B73D-45AB-9E91-7AD35092D4B8}" type="pres">
      <dgm:prSet presAssocID="{79E26873-6062-4A92-84F6-66932F8A971C}" presName="spacer" presStyleCnt="0"/>
      <dgm:spPr/>
    </dgm:pt>
    <dgm:pt modelId="{F473951F-364D-4BE3-B55E-B8FB7BC1F13B}" type="pres">
      <dgm:prSet presAssocID="{04C7447C-87B4-4F56-9CFB-0E7E0E87C1C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285C-C406-46B8-826F-A4ED3FF03A6C}" type="pres">
      <dgm:prSet presAssocID="{3C7CBA2C-3366-4756-B6A5-0B397D9B5F83}" presName="spacer" presStyleCnt="0"/>
      <dgm:spPr/>
    </dgm:pt>
    <dgm:pt modelId="{AFC88E24-D4F9-4293-B55B-E4AA30931C4C}" type="pres">
      <dgm:prSet presAssocID="{719BCB44-B6C9-4D97-9739-0EB6E1D379B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C3CFC-7CFC-4BA6-BD8A-8D9BCED6D1B4}" type="pres">
      <dgm:prSet presAssocID="{87978B17-7C71-4E60-AA02-B2A145F8B549}" presName="spacer" presStyleCnt="0"/>
      <dgm:spPr/>
    </dgm:pt>
    <dgm:pt modelId="{551B9CAE-B902-4D24-A341-530D1C9E8B4B}" type="pres">
      <dgm:prSet presAssocID="{63DB6DFA-A665-49A1-8864-1004D170AC0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164BC-480A-4CAC-9DC6-05641092D964}" type="pres">
      <dgm:prSet presAssocID="{0C8EBF50-3719-447B-A46D-13587F8326ED}" presName="spacer" presStyleCnt="0"/>
      <dgm:spPr/>
    </dgm:pt>
    <dgm:pt modelId="{FD2551EF-1CDF-4DD7-ACD2-D8112F047A2B}" type="pres">
      <dgm:prSet presAssocID="{24E94627-17BC-471A-8F53-DD2C3E5037C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367CD-1DDA-422B-B5B9-D2E943627E18}" srcId="{74F91B48-D6E1-40EA-8D50-00C66CA815D8}" destId="{24E94627-17BC-471A-8F53-DD2C3E5037CB}" srcOrd="6" destOrd="0" parTransId="{72C6DCC4-99C0-4D4A-BAB1-C49F47F12F8B}" sibTransId="{DA3469CF-9998-4C6A-9D46-1F39A34F92FB}"/>
    <dgm:cxn modelId="{33A825B5-81F6-48C8-99D5-93898B28D733}" type="presOf" srcId="{2B038910-BA18-4C2B-A96D-5374D0689320}" destId="{FB50169B-CA4A-4EEA-AF54-195CA0F18F4A}" srcOrd="0" destOrd="0" presId="urn:microsoft.com/office/officeart/2005/8/layout/vList2"/>
    <dgm:cxn modelId="{9F3D5C74-0BE2-409F-8DE3-FA93586AF9E1}" srcId="{74F91B48-D6E1-40EA-8D50-00C66CA815D8}" destId="{29F2B100-5BE5-405F-B875-D62B6A3575B2}" srcOrd="0" destOrd="0" parTransId="{A930EE6A-8455-4928-9ECD-799D35ECD68C}" sibTransId="{5FCF1130-8AA6-4736-B4D3-0421AA270DD1}"/>
    <dgm:cxn modelId="{C4D5C17D-1C26-4B86-B3BD-79C547CC2547}" type="presOf" srcId="{04C7447C-87B4-4F56-9CFB-0E7E0E87C1CE}" destId="{F473951F-364D-4BE3-B55E-B8FB7BC1F13B}" srcOrd="0" destOrd="0" presId="urn:microsoft.com/office/officeart/2005/8/layout/vList2"/>
    <dgm:cxn modelId="{D3932BC6-05E1-4395-B278-37AF10C0380C}" srcId="{74F91B48-D6E1-40EA-8D50-00C66CA815D8}" destId="{2B038910-BA18-4C2B-A96D-5374D0689320}" srcOrd="1" destOrd="0" parTransId="{D6EE4499-1F14-4470-ACF4-1BE234565BBF}" sibTransId="{4B972F68-4AF8-4C7E-AD5C-4D9504C90A2D}"/>
    <dgm:cxn modelId="{525481CF-FA86-4042-832D-9B2B8E11998F}" type="presOf" srcId="{63DB6DFA-A665-49A1-8864-1004D170AC07}" destId="{551B9CAE-B902-4D24-A341-530D1C9E8B4B}" srcOrd="0" destOrd="0" presId="urn:microsoft.com/office/officeart/2005/8/layout/vList2"/>
    <dgm:cxn modelId="{3C2802F5-9135-4041-8BFC-D8F454F82C2C}" srcId="{74F91B48-D6E1-40EA-8D50-00C66CA815D8}" destId="{63DB6DFA-A665-49A1-8864-1004D170AC07}" srcOrd="5" destOrd="0" parTransId="{DEF1B416-B45A-4422-9A12-BCF8CB18DA49}" sibTransId="{0C8EBF50-3719-447B-A46D-13587F8326ED}"/>
    <dgm:cxn modelId="{F6A7D344-69A0-4266-AC14-BCDC672D017A}" type="presOf" srcId="{29F2B100-5BE5-405F-B875-D62B6A3575B2}" destId="{1F69BCF7-1C36-4314-9196-678932BA8CE0}" srcOrd="0" destOrd="0" presId="urn:microsoft.com/office/officeart/2005/8/layout/vList2"/>
    <dgm:cxn modelId="{286764FF-37B5-4BE9-BEDF-3FE666C997C4}" type="presOf" srcId="{719BCB44-B6C9-4D97-9739-0EB6E1D379BF}" destId="{AFC88E24-D4F9-4293-B55B-E4AA30931C4C}" srcOrd="0" destOrd="0" presId="urn:microsoft.com/office/officeart/2005/8/layout/vList2"/>
    <dgm:cxn modelId="{8802F360-E95F-41E8-8BA6-D84ED2F13BA3}" srcId="{74F91B48-D6E1-40EA-8D50-00C66CA815D8}" destId="{9F1D2CD9-6D87-4BA8-B8A1-ACB04FFE2B44}" srcOrd="2" destOrd="0" parTransId="{1E6CF8BF-23C1-4E15-936C-7CF9EEC2188D}" sibTransId="{79E26873-6062-4A92-84F6-66932F8A971C}"/>
    <dgm:cxn modelId="{699EE702-E760-492F-8F9A-F51ED7243E89}" type="presOf" srcId="{74F91B48-D6E1-40EA-8D50-00C66CA815D8}" destId="{36C949D4-201A-4234-ABBB-A6E68D7D78E2}" srcOrd="0" destOrd="0" presId="urn:microsoft.com/office/officeart/2005/8/layout/vList2"/>
    <dgm:cxn modelId="{6F0E1A00-285F-4253-8256-C42636B02E33}" srcId="{74F91B48-D6E1-40EA-8D50-00C66CA815D8}" destId="{719BCB44-B6C9-4D97-9739-0EB6E1D379BF}" srcOrd="4" destOrd="0" parTransId="{2AC5863E-96A6-43CE-A1EE-A7B47514E284}" sibTransId="{87978B17-7C71-4E60-AA02-B2A145F8B549}"/>
    <dgm:cxn modelId="{0305F11C-7F0C-40AB-99C5-EC966EC6069B}" type="presOf" srcId="{9F1D2CD9-6D87-4BA8-B8A1-ACB04FFE2B44}" destId="{C231A4B9-D60D-4A6C-8796-7C0643A6C87F}" srcOrd="0" destOrd="0" presId="urn:microsoft.com/office/officeart/2005/8/layout/vList2"/>
    <dgm:cxn modelId="{238AD664-497A-4AA8-BD66-3DE6A5459B69}" type="presOf" srcId="{24E94627-17BC-471A-8F53-DD2C3E5037CB}" destId="{FD2551EF-1CDF-4DD7-ACD2-D8112F047A2B}" srcOrd="0" destOrd="0" presId="urn:microsoft.com/office/officeart/2005/8/layout/vList2"/>
    <dgm:cxn modelId="{81265277-EC34-478E-9765-02D3D3E78086}" srcId="{74F91B48-D6E1-40EA-8D50-00C66CA815D8}" destId="{04C7447C-87B4-4F56-9CFB-0E7E0E87C1CE}" srcOrd="3" destOrd="0" parTransId="{6E5563DD-07B9-4805-9FAC-6AA442A3A3E1}" sibTransId="{3C7CBA2C-3366-4756-B6A5-0B397D9B5F83}"/>
    <dgm:cxn modelId="{524712A3-9E86-4813-99DA-1EA89E0AE3E4}" type="presParOf" srcId="{36C949D4-201A-4234-ABBB-A6E68D7D78E2}" destId="{1F69BCF7-1C36-4314-9196-678932BA8CE0}" srcOrd="0" destOrd="0" presId="urn:microsoft.com/office/officeart/2005/8/layout/vList2"/>
    <dgm:cxn modelId="{A3B706D3-51BC-4F0D-8CF8-7C894D6CF305}" type="presParOf" srcId="{36C949D4-201A-4234-ABBB-A6E68D7D78E2}" destId="{C8DD8758-D525-4BEA-846B-D2B6723FC0A7}" srcOrd="1" destOrd="0" presId="urn:microsoft.com/office/officeart/2005/8/layout/vList2"/>
    <dgm:cxn modelId="{6B75F160-6AEF-46FE-8E70-393D21789719}" type="presParOf" srcId="{36C949D4-201A-4234-ABBB-A6E68D7D78E2}" destId="{FB50169B-CA4A-4EEA-AF54-195CA0F18F4A}" srcOrd="2" destOrd="0" presId="urn:microsoft.com/office/officeart/2005/8/layout/vList2"/>
    <dgm:cxn modelId="{4DBAF4EC-3FE5-4195-B8DB-DC76202DFDE3}" type="presParOf" srcId="{36C949D4-201A-4234-ABBB-A6E68D7D78E2}" destId="{22A86186-B1B8-4308-8BB5-F9DDF84D3AF5}" srcOrd="3" destOrd="0" presId="urn:microsoft.com/office/officeart/2005/8/layout/vList2"/>
    <dgm:cxn modelId="{C8FCF318-E2D1-4F24-B54D-668453E7437A}" type="presParOf" srcId="{36C949D4-201A-4234-ABBB-A6E68D7D78E2}" destId="{C231A4B9-D60D-4A6C-8796-7C0643A6C87F}" srcOrd="4" destOrd="0" presId="urn:microsoft.com/office/officeart/2005/8/layout/vList2"/>
    <dgm:cxn modelId="{36E4A17D-EF5D-4A66-8E4F-B7D746014D8E}" type="presParOf" srcId="{36C949D4-201A-4234-ABBB-A6E68D7D78E2}" destId="{2BEA86CC-B73D-45AB-9E91-7AD35092D4B8}" srcOrd="5" destOrd="0" presId="urn:microsoft.com/office/officeart/2005/8/layout/vList2"/>
    <dgm:cxn modelId="{2BA89A84-6B98-4213-B66B-62018A376AB0}" type="presParOf" srcId="{36C949D4-201A-4234-ABBB-A6E68D7D78E2}" destId="{F473951F-364D-4BE3-B55E-B8FB7BC1F13B}" srcOrd="6" destOrd="0" presId="urn:microsoft.com/office/officeart/2005/8/layout/vList2"/>
    <dgm:cxn modelId="{E9D1B2E2-BBDC-410D-B85C-E9B45A89FA76}" type="presParOf" srcId="{36C949D4-201A-4234-ABBB-A6E68D7D78E2}" destId="{CDEB285C-C406-46B8-826F-A4ED3FF03A6C}" srcOrd="7" destOrd="0" presId="urn:microsoft.com/office/officeart/2005/8/layout/vList2"/>
    <dgm:cxn modelId="{07770660-EA5C-43AE-A5F7-54A7E9C30663}" type="presParOf" srcId="{36C949D4-201A-4234-ABBB-A6E68D7D78E2}" destId="{AFC88E24-D4F9-4293-B55B-E4AA30931C4C}" srcOrd="8" destOrd="0" presId="urn:microsoft.com/office/officeart/2005/8/layout/vList2"/>
    <dgm:cxn modelId="{1CB9CED0-C381-44AC-A69B-70F6CEFFA7D4}" type="presParOf" srcId="{36C949D4-201A-4234-ABBB-A6E68D7D78E2}" destId="{EB0C3CFC-7CFC-4BA6-BD8A-8D9BCED6D1B4}" srcOrd="9" destOrd="0" presId="urn:microsoft.com/office/officeart/2005/8/layout/vList2"/>
    <dgm:cxn modelId="{4F6096FF-8CC3-4E75-9069-18F999FB8FC4}" type="presParOf" srcId="{36C949D4-201A-4234-ABBB-A6E68D7D78E2}" destId="{551B9CAE-B902-4D24-A341-530D1C9E8B4B}" srcOrd="10" destOrd="0" presId="urn:microsoft.com/office/officeart/2005/8/layout/vList2"/>
    <dgm:cxn modelId="{66F66F7F-BD68-43B7-A99B-1E4532AD753D}" type="presParOf" srcId="{36C949D4-201A-4234-ABBB-A6E68D7D78E2}" destId="{577164BC-480A-4CAC-9DC6-05641092D964}" srcOrd="11" destOrd="0" presId="urn:microsoft.com/office/officeart/2005/8/layout/vList2"/>
    <dgm:cxn modelId="{71DD1021-5184-47D2-A70F-B789B8001CC3}" type="presParOf" srcId="{36C949D4-201A-4234-ABBB-A6E68D7D78E2}" destId="{FD2551EF-1CDF-4DD7-ACD2-D8112F047A2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5C58B-3DB1-40A2-B78E-77796CC75C2A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FDF7F-E2E4-44EB-A420-5673E39B8C5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8FCE1C7-BEBC-489D-AAE7-8B0CE350501F}" type="parTrans" cxnId="{3DBF1707-DA61-44D6-BBDA-C985F41DB183}">
      <dgm:prSet/>
      <dgm:spPr/>
      <dgm:t>
        <a:bodyPr/>
        <a:lstStyle/>
        <a:p>
          <a:endParaRPr lang="ru-RU"/>
        </a:p>
      </dgm:t>
    </dgm:pt>
    <dgm:pt modelId="{4F425876-75C0-4164-AEE0-31EBF63CFD85}" type="sibTrans" cxnId="{3DBF1707-DA61-44D6-BBDA-C985F41DB183}">
      <dgm:prSet/>
      <dgm:spPr/>
      <dgm:t>
        <a:bodyPr/>
        <a:lstStyle/>
        <a:p>
          <a:endParaRPr lang="ru-RU"/>
        </a:p>
      </dgm:t>
    </dgm:pt>
    <dgm:pt modelId="{1087A5A0-61D2-4357-BC17-E0780A2EEFAE}">
      <dgm:prSet phldrT="[Текст]" custT="1"/>
      <dgm:spPr/>
      <dgm:t>
        <a:bodyPr/>
        <a:lstStyle/>
        <a:p>
          <a:pPr algn="l"/>
          <a:r>
            <a:rPr lang="ru-RU" sz="1400" dirty="0" smtClean="0"/>
            <a:t>ЗАО «</a:t>
          </a:r>
          <a:r>
            <a:rPr lang="ru-RU" sz="1400" dirty="0" err="1" smtClean="0"/>
            <a:t>Аратон</a:t>
          </a:r>
          <a:r>
            <a:rPr lang="ru-RU" sz="1400" dirty="0" smtClean="0"/>
            <a:t>» (г. Шадринск) </a:t>
          </a:r>
          <a:r>
            <a:rPr lang="ru-RU" sz="1400" b="1" dirty="0" smtClean="0">
              <a:solidFill>
                <a:schemeClr val="tx1"/>
              </a:solidFill>
            </a:rPr>
            <a:t>КП-0,2 </a:t>
          </a:r>
          <a:endParaRPr lang="ru-RU" sz="1400" b="1" dirty="0">
            <a:solidFill>
              <a:schemeClr val="tx1"/>
            </a:solidFill>
          </a:endParaRPr>
        </a:p>
      </dgm:t>
    </dgm:pt>
    <dgm:pt modelId="{B37AFE0B-040C-4D91-AB8D-9ABF84161340}" type="parTrans" cxnId="{1F54CF3D-424D-4497-AB87-436D31D250F6}">
      <dgm:prSet/>
      <dgm:spPr/>
      <dgm:t>
        <a:bodyPr/>
        <a:lstStyle/>
        <a:p>
          <a:endParaRPr lang="ru-RU"/>
        </a:p>
      </dgm:t>
    </dgm:pt>
    <dgm:pt modelId="{346A39AC-0955-4C56-A490-976DF05F3C67}" type="sibTrans" cxnId="{1F54CF3D-424D-4497-AB87-436D31D250F6}">
      <dgm:prSet/>
      <dgm:spPr/>
      <dgm:t>
        <a:bodyPr/>
        <a:lstStyle/>
        <a:p>
          <a:endParaRPr lang="ru-RU"/>
        </a:p>
      </dgm:t>
    </dgm:pt>
    <dgm:pt modelId="{861859AA-01CE-4150-A1D5-F010C5A1397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DD81520-EFA1-4FEF-B490-EBE3E8DA2A5F}" type="parTrans" cxnId="{E7DA3F90-8AF2-4AC1-873D-6095A45ACE8E}">
      <dgm:prSet/>
      <dgm:spPr/>
      <dgm:t>
        <a:bodyPr/>
        <a:lstStyle/>
        <a:p>
          <a:endParaRPr lang="ru-RU"/>
        </a:p>
      </dgm:t>
    </dgm:pt>
    <dgm:pt modelId="{C4AB4B50-FBB1-47F3-86F5-947C01D90FF8}" type="sibTrans" cxnId="{E7DA3F90-8AF2-4AC1-873D-6095A45ACE8E}">
      <dgm:prSet/>
      <dgm:spPr/>
      <dgm:t>
        <a:bodyPr/>
        <a:lstStyle/>
        <a:p>
          <a:endParaRPr lang="ru-RU"/>
        </a:p>
      </dgm:t>
    </dgm:pt>
    <dgm:pt modelId="{B56BE226-488D-47AD-9E17-4AAD1F08003B}">
      <dgm:prSet phldrT="[Текст]" custT="1"/>
      <dgm:spPr/>
      <dgm:t>
        <a:bodyPr/>
        <a:lstStyle/>
        <a:p>
          <a:r>
            <a:rPr lang="ru-RU" sz="1400" dirty="0" smtClean="0"/>
            <a:t>ЗАО «Вологодский подшипниковый завод» (г. Вологда) </a:t>
          </a:r>
          <a:r>
            <a:rPr lang="ru-RU" sz="1400" b="1" dirty="0" smtClean="0"/>
            <a:t>КП-0,16 </a:t>
          </a:r>
          <a:endParaRPr lang="ru-RU" sz="1400" b="1" dirty="0"/>
        </a:p>
      </dgm:t>
    </dgm:pt>
    <dgm:pt modelId="{27C44684-55F1-4A59-99FA-230005080C78}" type="parTrans" cxnId="{6547537E-6DF6-4CF1-AAA6-1C2AB4748ABC}">
      <dgm:prSet/>
      <dgm:spPr/>
      <dgm:t>
        <a:bodyPr/>
        <a:lstStyle/>
        <a:p>
          <a:endParaRPr lang="ru-RU"/>
        </a:p>
      </dgm:t>
    </dgm:pt>
    <dgm:pt modelId="{FB653B9D-9E5E-4432-9870-5C18B9DF7ED8}" type="sibTrans" cxnId="{6547537E-6DF6-4CF1-AAA6-1C2AB4748ABC}">
      <dgm:prSet/>
      <dgm:spPr/>
      <dgm:t>
        <a:bodyPr/>
        <a:lstStyle/>
        <a:p>
          <a:endParaRPr lang="ru-RU"/>
        </a:p>
      </dgm:t>
    </dgm:pt>
    <dgm:pt modelId="{32DFCA5A-86C4-4A96-A2AB-5975C3DB360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A4F7294-0C7F-46DC-92A7-CF0004C377A5}" type="parTrans" cxnId="{FB1A431E-617A-46FB-B866-7348C35D227A}">
      <dgm:prSet/>
      <dgm:spPr/>
      <dgm:t>
        <a:bodyPr/>
        <a:lstStyle/>
        <a:p>
          <a:endParaRPr lang="ru-RU"/>
        </a:p>
      </dgm:t>
    </dgm:pt>
    <dgm:pt modelId="{43BB645A-108D-4C74-AA2A-3569E8AE9D68}" type="sibTrans" cxnId="{FB1A431E-617A-46FB-B866-7348C35D227A}">
      <dgm:prSet/>
      <dgm:spPr/>
      <dgm:t>
        <a:bodyPr/>
        <a:lstStyle/>
        <a:p>
          <a:endParaRPr lang="ru-RU"/>
        </a:p>
      </dgm:t>
    </dgm:pt>
    <dgm:pt modelId="{B88ECF1F-DE00-4745-808B-7F2E76A57731}">
      <dgm:prSet phldrT="[Текст]"/>
      <dgm:spPr/>
      <dgm:t>
        <a:bodyPr/>
        <a:lstStyle/>
        <a:p>
          <a:endParaRPr lang="ru-RU" sz="900" dirty="0"/>
        </a:p>
      </dgm:t>
    </dgm:pt>
    <dgm:pt modelId="{A6BD8157-5976-499A-B792-4C76F28A5B0C}" type="parTrans" cxnId="{B62AFB8D-76F7-4A04-BB19-8993B09CF2FD}">
      <dgm:prSet/>
      <dgm:spPr/>
      <dgm:t>
        <a:bodyPr/>
        <a:lstStyle/>
        <a:p>
          <a:endParaRPr lang="ru-RU"/>
        </a:p>
      </dgm:t>
    </dgm:pt>
    <dgm:pt modelId="{129FF7AC-0B2C-4E1C-A5F5-7164FDFC838F}" type="sibTrans" cxnId="{B62AFB8D-76F7-4A04-BB19-8993B09CF2FD}">
      <dgm:prSet/>
      <dgm:spPr/>
      <dgm:t>
        <a:bodyPr/>
        <a:lstStyle/>
        <a:p>
          <a:endParaRPr lang="ru-RU"/>
        </a:p>
      </dgm:t>
    </dgm:pt>
    <dgm:pt modelId="{4EC2157C-D7A4-48C4-979C-1AEFA6E82E56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E8E6E5D8-6C89-440B-8C48-52AD4C46994E}" type="parTrans" cxnId="{1EB3F0F0-E6D5-4E3E-9186-D668690E66D1}">
      <dgm:prSet/>
      <dgm:spPr/>
      <dgm:t>
        <a:bodyPr/>
        <a:lstStyle/>
        <a:p>
          <a:endParaRPr lang="ru-RU"/>
        </a:p>
      </dgm:t>
    </dgm:pt>
    <dgm:pt modelId="{BC266E21-6127-4564-BD20-FF76D4E587DB}" type="sibTrans" cxnId="{1EB3F0F0-E6D5-4E3E-9186-D668690E66D1}">
      <dgm:prSet/>
      <dgm:spPr/>
      <dgm:t>
        <a:bodyPr/>
        <a:lstStyle/>
        <a:p>
          <a:endParaRPr lang="ru-RU"/>
        </a:p>
      </dgm:t>
    </dgm:pt>
    <dgm:pt modelId="{5480550B-CA82-450D-8ECA-4F692320E51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BD0970B-F258-471F-BF88-69406EB27F2B}" type="parTrans" cxnId="{E199AB6B-C2E5-48EA-ADFE-0C59839D3ACF}">
      <dgm:prSet/>
      <dgm:spPr/>
      <dgm:t>
        <a:bodyPr/>
        <a:lstStyle/>
        <a:p>
          <a:endParaRPr lang="ru-RU"/>
        </a:p>
      </dgm:t>
    </dgm:pt>
    <dgm:pt modelId="{22B0F4E0-61EC-4781-9EDD-D76B9693BC39}" type="sibTrans" cxnId="{E199AB6B-C2E5-48EA-ADFE-0C59839D3ACF}">
      <dgm:prSet/>
      <dgm:spPr/>
      <dgm:t>
        <a:bodyPr/>
        <a:lstStyle/>
        <a:p>
          <a:endParaRPr lang="ru-RU"/>
        </a:p>
      </dgm:t>
    </dgm:pt>
    <dgm:pt modelId="{38ED8B5E-ABE4-418A-94A6-1EC3308E39A9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2C04384B-65DB-4E14-A23B-32BFF534F985}" type="parTrans" cxnId="{55F0E52A-A0E3-43A2-839F-A4530A820AD7}">
      <dgm:prSet/>
      <dgm:spPr/>
      <dgm:t>
        <a:bodyPr/>
        <a:lstStyle/>
        <a:p>
          <a:endParaRPr lang="ru-RU"/>
        </a:p>
      </dgm:t>
    </dgm:pt>
    <dgm:pt modelId="{00846C80-9B8E-4A4F-B6C1-8A60684FD5C2}" type="sibTrans" cxnId="{55F0E52A-A0E3-43A2-839F-A4530A820AD7}">
      <dgm:prSet/>
      <dgm:spPr/>
      <dgm:t>
        <a:bodyPr/>
        <a:lstStyle/>
        <a:p>
          <a:endParaRPr lang="ru-RU"/>
        </a:p>
      </dgm:t>
    </dgm:pt>
    <dgm:pt modelId="{0EF2A26B-018B-4AB3-9386-52871E9B438D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474AC786-41F3-44CC-B908-7D8F2FE37F43}" type="parTrans" cxnId="{9DD6AA65-A583-4932-BBF4-2BFF6BE07C69}">
      <dgm:prSet/>
      <dgm:spPr/>
      <dgm:t>
        <a:bodyPr/>
        <a:lstStyle/>
        <a:p>
          <a:endParaRPr lang="ru-RU"/>
        </a:p>
      </dgm:t>
    </dgm:pt>
    <dgm:pt modelId="{4361388D-35EC-48E9-BB0C-693B7FE330BE}" type="sibTrans" cxnId="{9DD6AA65-A583-4932-BBF4-2BFF6BE07C69}">
      <dgm:prSet/>
      <dgm:spPr/>
      <dgm:t>
        <a:bodyPr/>
        <a:lstStyle/>
        <a:p>
          <a:endParaRPr lang="ru-RU"/>
        </a:p>
      </dgm:t>
    </dgm:pt>
    <dgm:pt modelId="{222BD10E-C9F0-44E5-878B-DBE4C53A3FEB}">
      <dgm:prSet custT="1"/>
      <dgm:spPr/>
      <dgm:t>
        <a:bodyPr/>
        <a:lstStyle/>
        <a:p>
          <a:r>
            <a:rPr lang="ru-RU" sz="1400" dirty="0" smtClean="0"/>
            <a:t>ООО «Металлург </a:t>
          </a:r>
          <a:r>
            <a:rPr lang="ru-RU" sz="1400" dirty="0" err="1" smtClean="0"/>
            <a:t>Спецдеталь</a:t>
          </a:r>
          <a:r>
            <a:rPr lang="ru-RU" sz="1400" dirty="0" smtClean="0"/>
            <a:t>» (г. Пермь) </a:t>
          </a:r>
          <a:r>
            <a:rPr lang="ru-RU" sz="1400" b="1" dirty="0" smtClean="0"/>
            <a:t>КП-0,14</a:t>
          </a:r>
          <a:endParaRPr lang="ru-RU" sz="1400" b="1" dirty="0"/>
        </a:p>
      </dgm:t>
    </dgm:pt>
    <dgm:pt modelId="{35ED1FC4-DB41-4963-9ECF-E6D6280D7CC6}" type="parTrans" cxnId="{B5E76D50-8534-4830-AF72-A6C43B7B2C59}">
      <dgm:prSet/>
      <dgm:spPr/>
      <dgm:t>
        <a:bodyPr/>
        <a:lstStyle/>
        <a:p>
          <a:endParaRPr lang="ru-RU"/>
        </a:p>
      </dgm:t>
    </dgm:pt>
    <dgm:pt modelId="{7319D055-4BB6-4E9C-AB0E-155CF76376CD}" type="sibTrans" cxnId="{B5E76D50-8534-4830-AF72-A6C43B7B2C59}">
      <dgm:prSet/>
      <dgm:spPr/>
      <dgm:t>
        <a:bodyPr/>
        <a:lstStyle/>
        <a:p>
          <a:endParaRPr lang="ru-RU"/>
        </a:p>
      </dgm:t>
    </dgm:pt>
    <dgm:pt modelId="{4CA3A35F-33A7-423F-BA9D-791B9F1D5336}">
      <dgm:prSet custT="1"/>
      <dgm:spPr/>
      <dgm:t>
        <a:bodyPr/>
        <a:lstStyle/>
        <a:p>
          <a:r>
            <a:rPr lang="ru-RU" sz="1400" dirty="0" smtClean="0"/>
            <a:t>ОАО «ЛАДА Инструмент» (г. Тольятти) </a:t>
          </a:r>
          <a:r>
            <a:rPr lang="ru-RU" sz="1400" b="1" dirty="0" smtClean="0"/>
            <a:t>КП-0,2 </a:t>
          </a:r>
          <a:endParaRPr lang="ru-RU" sz="1400" b="1" dirty="0"/>
        </a:p>
      </dgm:t>
    </dgm:pt>
    <dgm:pt modelId="{1577D482-78B4-4BAB-9DB4-970955355225}" type="parTrans" cxnId="{5F202905-A4DB-4D31-98E5-E48097D861B0}">
      <dgm:prSet/>
      <dgm:spPr/>
      <dgm:t>
        <a:bodyPr/>
        <a:lstStyle/>
        <a:p>
          <a:endParaRPr lang="ru-RU"/>
        </a:p>
      </dgm:t>
    </dgm:pt>
    <dgm:pt modelId="{8DB1634A-FE8E-484D-97D4-95A66B0F84E6}" type="sibTrans" cxnId="{5F202905-A4DB-4D31-98E5-E48097D861B0}">
      <dgm:prSet/>
      <dgm:spPr/>
      <dgm:t>
        <a:bodyPr/>
        <a:lstStyle/>
        <a:p>
          <a:endParaRPr lang="ru-RU"/>
        </a:p>
      </dgm:t>
    </dgm:pt>
    <dgm:pt modelId="{D8FC6EEE-ABC9-46C6-A35F-D517ED0E6976}">
      <dgm:prSet custT="1"/>
      <dgm:spPr/>
      <dgm:t>
        <a:bodyPr/>
        <a:lstStyle/>
        <a:p>
          <a:r>
            <a:rPr lang="ru-RU" sz="1400" dirty="0" smtClean="0"/>
            <a:t>ЗАО «НИИ ХИММАШ» Опытный механический завод (г. Щелково) </a:t>
          </a:r>
          <a:r>
            <a:rPr lang="ru-RU" sz="1400" b="1" dirty="0" smtClean="0"/>
            <a:t>КП-0,35</a:t>
          </a:r>
          <a:endParaRPr lang="ru-RU" sz="1400" b="1" dirty="0"/>
        </a:p>
      </dgm:t>
    </dgm:pt>
    <dgm:pt modelId="{8043252B-D9F0-48FF-8314-4993BC2206F9}" type="parTrans" cxnId="{91B58E23-4FDA-4C07-B76C-6791EF9DCAC9}">
      <dgm:prSet/>
      <dgm:spPr/>
      <dgm:t>
        <a:bodyPr/>
        <a:lstStyle/>
        <a:p>
          <a:endParaRPr lang="ru-RU"/>
        </a:p>
      </dgm:t>
    </dgm:pt>
    <dgm:pt modelId="{8CA9649D-23EA-405C-AF66-6D464CBA7EFD}" type="sibTrans" cxnId="{91B58E23-4FDA-4C07-B76C-6791EF9DCAC9}">
      <dgm:prSet/>
      <dgm:spPr/>
      <dgm:t>
        <a:bodyPr/>
        <a:lstStyle/>
        <a:p>
          <a:endParaRPr lang="ru-RU"/>
        </a:p>
      </dgm:t>
    </dgm:pt>
    <dgm:pt modelId="{6130EE64-3E78-426C-ADDD-A96066A4CA6A}">
      <dgm:prSet custT="1"/>
      <dgm:spPr/>
      <dgm:t>
        <a:bodyPr/>
        <a:lstStyle/>
        <a:p>
          <a:r>
            <a:rPr lang="ru-RU" sz="1400" dirty="0" smtClean="0"/>
            <a:t>ООО «ИК </a:t>
          </a:r>
          <a:r>
            <a:rPr lang="ru-RU" sz="1400" dirty="0" err="1" smtClean="0"/>
            <a:t>Энерпред-Ярдос</a:t>
          </a:r>
          <a:r>
            <a:rPr lang="ru-RU" sz="1400" dirty="0" smtClean="0"/>
            <a:t>» (МО д. Брехово) </a:t>
          </a:r>
          <a:r>
            <a:rPr lang="ru-RU" sz="1400" b="1" dirty="0" smtClean="0"/>
            <a:t>КП-0,28 </a:t>
          </a:r>
          <a:endParaRPr lang="ru-RU" sz="1400" b="1" dirty="0"/>
        </a:p>
      </dgm:t>
    </dgm:pt>
    <dgm:pt modelId="{B7D8AC21-840F-49F1-9B26-F067CFF8000F}" type="parTrans" cxnId="{9FFAC074-2860-4524-84AB-F9D81E74782D}">
      <dgm:prSet/>
      <dgm:spPr/>
      <dgm:t>
        <a:bodyPr/>
        <a:lstStyle/>
        <a:p>
          <a:endParaRPr lang="ru-RU"/>
        </a:p>
      </dgm:t>
    </dgm:pt>
    <dgm:pt modelId="{3248DA88-64A4-4396-9B00-5D028F0C5B09}" type="sibTrans" cxnId="{9FFAC074-2860-4524-84AB-F9D81E74782D}">
      <dgm:prSet/>
      <dgm:spPr/>
      <dgm:t>
        <a:bodyPr/>
        <a:lstStyle/>
        <a:p>
          <a:endParaRPr lang="ru-RU"/>
        </a:p>
      </dgm:t>
    </dgm:pt>
    <dgm:pt modelId="{EA123922-092C-4CAB-97FE-EA0DD8D67844}">
      <dgm:prSet custT="1"/>
      <dgm:spPr/>
      <dgm:t>
        <a:bodyPr/>
        <a:lstStyle/>
        <a:p>
          <a:r>
            <a:rPr lang="ru-RU" sz="1400" dirty="0" smtClean="0"/>
            <a:t>ООО «</a:t>
          </a:r>
          <a:r>
            <a:rPr lang="ru-RU" sz="1400" dirty="0" err="1" smtClean="0"/>
            <a:t>Некст</a:t>
          </a:r>
          <a:r>
            <a:rPr lang="ru-RU" sz="1400" dirty="0" smtClean="0"/>
            <a:t> </a:t>
          </a:r>
          <a:r>
            <a:rPr lang="ru-RU" sz="1400" dirty="0" err="1" smtClean="0"/>
            <a:t>Трейд</a:t>
          </a:r>
          <a:r>
            <a:rPr lang="ru-RU" sz="1400" dirty="0" smtClean="0"/>
            <a:t>» (г. Воронеж) </a:t>
          </a:r>
          <a:r>
            <a:rPr lang="ru-RU" sz="1400" b="1" dirty="0" smtClean="0"/>
            <a:t>КП-0,2</a:t>
          </a:r>
          <a:endParaRPr lang="ru-RU" sz="1400" b="1" dirty="0"/>
        </a:p>
      </dgm:t>
    </dgm:pt>
    <dgm:pt modelId="{20893867-674B-49D1-9BE4-B7D55BF48708}" type="parTrans" cxnId="{15164110-D00D-4ADC-A676-21CA3EB07F81}">
      <dgm:prSet/>
      <dgm:spPr/>
      <dgm:t>
        <a:bodyPr/>
        <a:lstStyle/>
        <a:p>
          <a:endParaRPr lang="ru-RU"/>
        </a:p>
      </dgm:t>
    </dgm:pt>
    <dgm:pt modelId="{5CEB8CB7-307A-4393-99C1-A5614FDA1ACD}" type="sibTrans" cxnId="{15164110-D00D-4ADC-A676-21CA3EB07F81}">
      <dgm:prSet/>
      <dgm:spPr/>
      <dgm:t>
        <a:bodyPr/>
        <a:lstStyle/>
        <a:p>
          <a:endParaRPr lang="ru-RU"/>
        </a:p>
      </dgm:t>
    </dgm:pt>
    <dgm:pt modelId="{C924A2E0-90BA-4ACD-BB5E-2C3838262E7A}">
      <dgm:prSet custT="1"/>
      <dgm:spPr/>
      <dgm:t>
        <a:bodyPr/>
        <a:lstStyle/>
        <a:p>
          <a:r>
            <a:rPr lang="ru-RU" sz="900" b="1" dirty="0" smtClean="0"/>
            <a:t>8</a:t>
          </a:r>
          <a:r>
            <a:rPr lang="ru-RU" sz="1400" b="1" dirty="0" smtClean="0"/>
            <a:t>  </a:t>
          </a:r>
          <a:endParaRPr lang="ru-RU" sz="1400" b="1" dirty="0"/>
        </a:p>
      </dgm:t>
    </dgm:pt>
    <dgm:pt modelId="{D245BFBD-DCA4-41C0-BE4D-03BFA2C556AE}" type="parTrans" cxnId="{4C9F5FB5-F844-4C70-B4F1-5F90CE81D52B}">
      <dgm:prSet/>
      <dgm:spPr/>
      <dgm:t>
        <a:bodyPr/>
        <a:lstStyle/>
        <a:p>
          <a:endParaRPr lang="ru-RU"/>
        </a:p>
      </dgm:t>
    </dgm:pt>
    <dgm:pt modelId="{429E6E77-780E-4AA3-BEFC-875D717482AA}" type="sibTrans" cxnId="{4C9F5FB5-F844-4C70-B4F1-5F90CE81D52B}">
      <dgm:prSet/>
      <dgm:spPr/>
      <dgm:t>
        <a:bodyPr/>
        <a:lstStyle/>
        <a:p>
          <a:endParaRPr lang="ru-RU"/>
        </a:p>
      </dgm:t>
    </dgm:pt>
    <dgm:pt modelId="{018558EC-5C7F-4D4A-B427-1394F750C234}">
      <dgm:prSet custT="1"/>
      <dgm:spPr/>
      <dgm:t>
        <a:bodyPr/>
        <a:lstStyle/>
        <a:p>
          <a:r>
            <a:rPr lang="ru-RU" sz="900" b="1" dirty="0" smtClean="0"/>
            <a:t>9</a:t>
          </a:r>
          <a:endParaRPr lang="ru-RU" sz="900" b="1" dirty="0"/>
        </a:p>
      </dgm:t>
    </dgm:pt>
    <dgm:pt modelId="{8BF1ED60-4ED7-4CE0-8298-7830901D87A3}" type="parTrans" cxnId="{7159A605-4114-49A7-BA65-DC82E928F0F3}">
      <dgm:prSet/>
      <dgm:spPr/>
      <dgm:t>
        <a:bodyPr/>
        <a:lstStyle/>
        <a:p>
          <a:endParaRPr lang="ru-RU"/>
        </a:p>
      </dgm:t>
    </dgm:pt>
    <dgm:pt modelId="{B313D63E-2B56-4451-B605-09BAEEC5F7AF}" type="sibTrans" cxnId="{7159A605-4114-49A7-BA65-DC82E928F0F3}">
      <dgm:prSet/>
      <dgm:spPr/>
      <dgm:t>
        <a:bodyPr/>
        <a:lstStyle/>
        <a:p>
          <a:endParaRPr lang="ru-RU"/>
        </a:p>
      </dgm:t>
    </dgm:pt>
    <dgm:pt modelId="{E5B93740-6E35-4314-858F-B98831EA55BE}">
      <dgm:prSet custT="1"/>
      <dgm:spPr/>
      <dgm:t>
        <a:bodyPr/>
        <a:lstStyle/>
        <a:p>
          <a:r>
            <a:rPr lang="ru-RU" sz="1400" dirty="0" smtClean="0"/>
            <a:t>ПАО «Нормаль» (г. Н.Новгород) </a:t>
          </a:r>
          <a:r>
            <a:rPr lang="ru-RU" sz="1400" b="1" dirty="0" smtClean="0"/>
            <a:t>КП-0,2</a:t>
          </a:r>
          <a:endParaRPr lang="ru-RU" sz="1400" b="1" dirty="0"/>
        </a:p>
      </dgm:t>
    </dgm:pt>
    <dgm:pt modelId="{ACC7055F-C7DD-4D06-A39C-A605E5E91B0C}" type="parTrans" cxnId="{C48BA12B-C65C-4DAA-9C55-78C2A76502E1}">
      <dgm:prSet/>
      <dgm:spPr/>
      <dgm:t>
        <a:bodyPr/>
        <a:lstStyle/>
        <a:p>
          <a:endParaRPr lang="ru-RU"/>
        </a:p>
      </dgm:t>
    </dgm:pt>
    <dgm:pt modelId="{B4E9FD9B-5CD7-40A4-824E-78E424D6DB97}" type="sibTrans" cxnId="{C48BA12B-C65C-4DAA-9C55-78C2A76502E1}">
      <dgm:prSet/>
      <dgm:spPr/>
      <dgm:t>
        <a:bodyPr/>
        <a:lstStyle/>
        <a:p>
          <a:endParaRPr lang="ru-RU"/>
        </a:p>
      </dgm:t>
    </dgm:pt>
    <dgm:pt modelId="{A2C68B97-734B-4F34-BD43-AEFF85550839}">
      <dgm:prSet custT="1"/>
      <dgm:spPr/>
      <dgm:t>
        <a:bodyPr/>
        <a:lstStyle/>
        <a:p>
          <a:r>
            <a:rPr lang="ru-RU" sz="1400" dirty="0" smtClean="0"/>
            <a:t>АО «ФНПЦ «</a:t>
          </a:r>
          <a:r>
            <a:rPr lang="ru-RU" sz="1400" dirty="0" err="1" smtClean="0"/>
            <a:t>Титан-Баррикады</a:t>
          </a:r>
          <a:r>
            <a:rPr lang="ru-RU" sz="1400" dirty="0" smtClean="0"/>
            <a:t>», (г. Волгоград) </a:t>
          </a:r>
          <a:r>
            <a:rPr lang="ru-RU" sz="1400" b="1" dirty="0" smtClean="0"/>
            <a:t>КП-0,35Сп</a:t>
          </a:r>
          <a:endParaRPr lang="ru-RU" sz="1400" b="1" dirty="0"/>
        </a:p>
      </dgm:t>
    </dgm:pt>
    <dgm:pt modelId="{2B2EF93A-AF8B-41F3-A738-066A88CC9537}" type="parTrans" cxnId="{E375D88B-825A-41CC-A228-EC2564E3154E}">
      <dgm:prSet/>
      <dgm:spPr/>
      <dgm:t>
        <a:bodyPr/>
        <a:lstStyle/>
        <a:p>
          <a:endParaRPr lang="ru-RU"/>
        </a:p>
      </dgm:t>
    </dgm:pt>
    <dgm:pt modelId="{35ECC1CB-8693-4A31-A1ED-39DB261B052C}" type="sibTrans" cxnId="{E375D88B-825A-41CC-A228-EC2564E3154E}">
      <dgm:prSet/>
      <dgm:spPr/>
      <dgm:t>
        <a:bodyPr/>
        <a:lstStyle/>
        <a:p>
          <a:endParaRPr lang="ru-RU"/>
        </a:p>
      </dgm:t>
    </dgm:pt>
    <dgm:pt modelId="{C85090E2-CD5F-47D5-949D-AEB65996404C}">
      <dgm:prSet custT="1"/>
      <dgm:spPr/>
      <dgm:t>
        <a:bodyPr/>
        <a:lstStyle/>
        <a:p>
          <a:r>
            <a:rPr lang="ru-RU" sz="900" dirty="0" smtClean="0"/>
            <a:t>10</a:t>
          </a:r>
          <a:endParaRPr lang="ru-RU" sz="900" dirty="0"/>
        </a:p>
      </dgm:t>
    </dgm:pt>
    <dgm:pt modelId="{5E7639D4-0307-4FB1-9FD3-969E6D410ADB}" type="parTrans" cxnId="{AFF2741E-4F6F-49B1-A044-8892FABE1962}">
      <dgm:prSet/>
      <dgm:spPr/>
      <dgm:t>
        <a:bodyPr/>
        <a:lstStyle/>
        <a:p>
          <a:endParaRPr lang="ru-RU"/>
        </a:p>
      </dgm:t>
    </dgm:pt>
    <dgm:pt modelId="{F0E36517-3BB4-49BE-AC87-DE5AE30F8279}" type="sibTrans" cxnId="{AFF2741E-4F6F-49B1-A044-8892FABE1962}">
      <dgm:prSet/>
      <dgm:spPr/>
      <dgm:t>
        <a:bodyPr/>
        <a:lstStyle/>
        <a:p>
          <a:endParaRPr lang="ru-RU"/>
        </a:p>
      </dgm:t>
    </dgm:pt>
    <dgm:pt modelId="{90EDF9A3-D1FE-4924-B1C7-A7B6B96969BF}">
      <dgm:prSet custT="1"/>
      <dgm:spPr/>
      <dgm:t>
        <a:bodyPr/>
        <a:lstStyle/>
        <a:p>
          <a:r>
            <a:rPr lang="ru-RU" sz="1400" dirty="0" smtClean="0"/>
            <a:t>АО  «ГМЗ «Агат», (Ярославская область, г. Гаврилов Ям) </a:t>
          </a:r>
          <a:r>
            <a:rPr lang="ru-RU" sz="1400" b="1" dirty="0" smtClean="0"/>
            <a:t>КП-02Сп</a:t>
          </a:r>
          <a:endParaRPr lang="ru-RU" sz="1400" b="1" dirty="0"/>
        </a:p>
      </dgm:t>
    </dgm:pt>
    <dgm:pt modelId="{D8CEC035-95A2-4354-96DF-66983A5759A6}" type="parTrans" cxnId="{9A1B93B4-BDBD-46A8-943F-398F25816266}">
      <dgm:prSet/>
      <dgm:spPr/>
      <dgm:t>
        <a:bodyPr/>
        <a:lstStyle/>
        <a:p>
          <a:endParaRPr lang="ru-RU"/>
        </a:p>
      </dgm:t>
    </dgm:pt>
    <dgm:pt modelId="{3C4AA1C5-44D6-41E6-AAFC-8A3EC99AF276}" type="sibTrans" cxnId="{9A1B93B4-BDBD-46A8-943F-398F25816266}">
      <dgm:prSet/>
      <dgm:spPr/>
      <dgm:t>
        <a:bodyPr/>
        <a:lstStyle/>
        <a:p>
          <a:endParaRPr lang="ru-RU"/>
        </a:p>
      </dgm:t>
    </dgm:pt>
    <dgm:pt modelId="{EC0A6BF7-0008-484E-8013-40FDDCE19477}">
      <dgm:prSet custT="1"/>
      <dgm:spPr/>
      <dgm:t>
        <a:bodyPr/>
        <a:lstStyle/>
        <a:p>
          <a:r>
            <a:rPr lang="ru-RU" sz="900" b="1" dirty="0" smtClean="0"/>
            <a:t>11</a:t>
          </a:r>
          <a:endParaRPr lang="ru-RU" sz="900" b="1" dirty="0"/>
        </a:p>
      </dgm:t>
    </dgm:pt>
    <dgm:pt modelId="{168F75CC-1B7F-4EB5-AE85-63EDE3555E60}" type="parTrans" cxnId="{C79A88DF-8478-476D-98E1-40486CA61606}">
      <dgm:prSet/>
      <dgm:spPr/>
      <dgm:t>
        <a:bodyPr/>
        <a:lstStyle/>
        <a:p>
          <a:endParaRPr lang="ru-RU"/>
        </a:p>
      </dgm:t>
    </dgm:pt>
    <dgm:pt modelId="{7B887974-30C5-4699-BA49-495426336EA6}" type="sibTrans" cxnId="{C79A88DF-8478-476D-98E1-40486CA61606}">
      <dgm:prSet/>
      <dgm:spPr/>
      <dgm:t>
        <a:bodyPr/>
        <a:lstStyle/>
        <a:p>
          <a:endParaRPr lang="ru-RU"/>
        </a:p>
      </dgm:t>
    </dgm:pt>
    <dgm:pt modelId="{197C3CE4-1102-4F82-A6DD-53BC4EDD797E}">
      <dgm:prSet custT="1"/>
      <dgm:spPr/>
      <dgm:t>
        <a:bodyPr/>
        <a:lstStyle/>
        <a:p>
          <a:r>
            <a:rPr lang="ru-RU" sz="1400" dirty="0" smtClean="0"/>
            <a:t>АО «Ульяновский механический завод», (г. Ульяновск) </a:t>
          </a:r>
          <a:r>
            <a:rPr lang="ru-RU" sz="1400" b="1" dirty="0" smtClean="0"/>
            <a:t>ККО-0,14 </a:t>
          </a:r>
          <a:r>
            <a:rPr lang="ru-RU" sz="1400" dirty="0" smtClean="0"/>
            <a:t>(комплекс криогенной обработки)</a:t>
          </a:r>
          <a:endParaRPr lang="ru-RU" sz="1400" dirty="0"/>
        </a:p>
      </dgm:t>
    </dgm:pt>
    <dgm:pt modelId="{B10CB99D-5B92-4FCA-9C8A-B99D7711FB99}" type="parTrans" cxnId="{B81C709B-773F-4145-AB66-E19B082967D1}">
      <dgm:prSet/>
      <dgm:spPr/>
      <dgm:t>
        <a:bodyPr/>
        <a:lstStyle/>
        <a:p>
          <a:endParaRPr lang="ru-RU"/>
        </a:p>
      </dgm:t>
    </dgm:pt>
    <dgm:pt modelId="{BD095CC7-D02B-40A3-AB2A-31BF74463577}" type="sibTrans" cxnId="{B81C709B-773F-4145-AB66-E19B082967D1}">
      <dgm:prSet/>
      <dgm:spPr/>
      <dgm:t>
        <a:bodyPr/>
        <a:lstStyle/>
        <a:p>
          <a:endParaRPr lang="ru-RU"/>
        </a:p>
      </dgm:t>
    </dgm:pt>
    <dgm:pt modelId="{D401DC19-5ABF-4458-9DF5-4C669D72DD03}" type="pres">
      <dgm:prSet presAssocID="{AF85C58B-3DB1-40A2-B78E-77796CC75C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313C7-C649-4C73-B5A2-EABAF5F76793}" type="pres">
      <dgm:prSet presAssocID="{A7AFDF7F-E2E4-44EB-A420-5673E39B8C57}" presName="composite" presStyleCnt="0"/>
      <dgm:spPr/>
    </dgm:pt>
    <dgm:pt modelId="{F900E6EE-5B16-4126-9B12-C86B7A91CC10}" type="pres">
      <dgm:prSet presAssocID="{A7AFDF7F-E2E4-44EB-A420-5673E39B8C57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D41B4-C327-42A9-948F-9399229F7886}" type="pres">
      <dgm:prSet presAssocID="{A7AFDF7F-E2E4-44EB-A420-5673E39B8C57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F909A-6993-4C8A-B768-20FC34942C9F}" type="pres">
      <dgm:prSet presAssocID="{4F425876-75C0-4164-AEE0-31EBF63CFD85}" presName="sp" presStyleCnt="0"/>
      <dgm:spPr/>
    </dgm:pt>
    <dgm:pt modelId="{0503B1F2-9983-4003-824A-2CAE60B621A1}" type="pres">
      <dgm:prSet presAssocID="{861859AA-01CE-4150-A1D5-F010C5A13975}" presName="composite" presStyleCnt="0"/>
      <dgm:spPr/>
    </dgm:pt>
    <dgm:pt modelId="{62EBBFFF-C9E5-44AA-A32A-D98A947F67D8}" type="pres">
      <dgm:prSet presAssocID="{861859AA-01CE-4150-A1D5-F010C5A13975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79BA-6500-47F0-9186-5E409A083783}" type="pres">
      <dgm:prSet presAssocID="{861859AA-01CE-4150-A1D5-F010C5A13975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80D89-22CD-4001-9DBF-B9CD9C606E85}" type="pres">
      <dgm:prSet presAssocID="{C4AB4B50-FBB1-47F3-86F5-947C01D90FF8}" presName="sp" presStyleCnt="0"/>
      <dgm:spPr/>
    </dgm:pt>
    <dgm:pt modelId="{48CB9123-D8E3-425E-88F4-BE6C3746A3F6}" type="pres">
      <dgm:prSet presAssocID="{32DFCA5A-86C4-4A96-A2AB-5975C3DB3603}" presName="composite" presStyleCnt="0"/>
      <dgm:spPr/>
    </dgm:pt>
    <dgm:pt modelId="{D313F879-4395-4F0E-9755-05FE8EBAFA02}" type="pres">
      <dgm:prSet presAssocID="{32DFCA5A-86C4-4A96-A2AB-5975C3DB3603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768F3-01C3-4AFB-AC73-CAE2AAAC4510}" type="pres">
      <dgm:prSet presAssocID="{32DFCA5A-86C4-4A96-A2AB-5975C3DB3603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79C2-9210-4582-8EE3-37D05870299A}" type="pres">
      <dgm:prSet presAssocID="{43BB645A-108D-4C74-AA2A-3569E8AE9D68}" presName="sp" presStyleCnt="0"/>
      <dgm:spPr/>
    </dgm:pt>
    <dgm:pt modelId="{925D9488-AEB6-44FF-9FFE-35C83042ED04}" type="pres">
      <dgm:prSet presAssocID="{5480550B-CA82-450D-8ECA-4F692320E519}" presName="composite" presStyleCnt="0"/>
      <dgm:spPr/>
    </dgm:pt>
    <dgm:pt modelId="{83AC0721-9FE8-4880-BDD3-2667FA6CCE3B}" type="pres">
      <dgm:prSet presAssocID="{5480550B-CA82-450D-8ECA-4F692320E519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42DA5-11E7-484A-A436-574C1B8C6E79}" type="pres">
      <dgm:prSet presAssocID="{5480550B-CA82-450D-8ECA-4F692320E519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24E1E-2AF9-405B-B5A8-EEDA32351D1D}" type="pres">
      <dgm:prSet presAssocID="{22B0F4E0-61EC-4781-9EDD-D76B9693BC39}" presName="sp" presStyleCnt="0"/>
      <dgm:spPr/>
    </dgm:pt>
    <dgm:pt modelId="{CB9A1C6E-441C-4548-8329-F66F17353BA8}" type="pres">
      <dgm:prSet presAssocID="{38ED8B5E-ABE4-418A-94A6-1EC3308E39A9}" presName="composite" presStyleCnt="0"/>
      <dgm:spPr/>
    </dgm:pt>
    <dgm:pt modelId="{EE231291-2AA3-4D63-9996-43B8D4015A2A}" type="pres">
      <dgm:prSet presAssocID="{38ED8B5E-ABE4-418A-94A6-1EC3308E39A9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DCA7D-27C1-41FF-91D0-0E22ABE72F13}" type="pres">
      <dgm:prSet presAssocID="{38ED8B5E-ABE4-418A-94A6-1EC3308E39A9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56AE0-4A68-4387-8D8B-862BD573AF1B}" type="pres">
      <dgm:prSet presAssocID="{00846C80-9B8E-4A4F-B6C1-8A60684FD5C2}" presName="sp" presStyleCnt="0"/>
      <dgm:spPr/>
    </dgm:pt>
    <dgm:pt modelId="{D7D313F3-C6E5-4ABC-B0B9-03ED7753EAE8}" type="pres">
      <dgm:prSet presAssocID="{0EF2A26B-018B-4AB3-9386-52871E9B438D}" presName="composite" presStyleCnt="0"/>
      <dgm:spPr/>
    </dgm:pt>
    <dgm:pt modelId="{C17FD900-7A24-4450-A383-02F77CDFA81F}" type="pres">
      <dgm:prSet presAssocID="{0EF2A26B-018B-4AB3-9386-52871E9B438D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7629D-3199-4917-850C-9C49EC8F649A}" type="pres">
      <dgm:prSet presAssocID="{0EF2A26B-018B-4AB3-9386-52871E9B438D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590F3-EFF8-4B12-8B03-2F180325F150}" type="pres">
      <dgm:prSet presAssocID="{4361388D-35EC-48E9-BB0C-693B7FE330BE}" presName="sp" presStyleCnt="0"/>
      <dgm:spPr/>
    </dgm:pt>
    <dgm:pt modelId="{F44CDE09-D55D-4CE0-A607-D7FBA3505B82}" type="pres">
      <dgm:prSet presAssocID="{4EC2157C-D7A4-48C4-979C-1AEFA6E82E56}" presName="composite" presStyleCnt="0"/>
      <dgm:spPr/>
    </dgm:pt>
    <dgm:pt modelId="{4F3FFEF6-9EC5-4E9E-8DDD-179F334E7648}" type="pres">
      <dgm:prSet presAssocID="{4EC2157C-D7A4-48C4-979C-1AEFA6E82E56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2312-E733-44B2-8885-13AAB3F2B42D}" type="pres">
      <dgm:prSet presAssocID="{4EC2157C-D7A4-48C4-979C-1AEFA6E82E56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E8C8C-D1FC-4F52-9284-C475E8C6390A}" type="pres">
      <dgm:prSet presAssocID="{BC266E21-6127-4564-BD20-FF76D4E587DB}" presName="sp" presStyleCnt="0"/>
      <dgm:spPr/>
    </dgm:pt>
    <dgm:pt modelId="{9E4267EE-80A1-4964-AE46-3C06A1AF3FBB}" type="pres">
      <dgm:prSet presAssocID="{C924A2E0-90BA-4ACD-BB5E-2C3838262E7A}" presName="composite" presStyleCnt="0"/>
      <dgm:spPr/>
    </dgm:pt>
    <dgm:pt modelId="{054C19E4-378E-44E7-A7B6-11515D250085}" type="pres">
      <dgm:prSet presAssocID="{C924A2E0-90BA-4ACD-BB5E-2C3838262E7A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AE6F2-4777-472D-AB2E-92BC6CF66DC0}" type="pres">
      <dgm:prSet presAssocID="{C924A2E0-90BA-4ACD-BB5E-2C3838262E7A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7BDD0-66D1-4396-91C7-0DBF2FA59D91}" type="pres">
      <dgm:prSet presAssocID="{429E6E77-780E-4AA3-BEFC-875D717482AA}" presName="sp" presStyleCnt="0"/>
      <dgm:spPr/>
    </dgm:pt>
    <dgm:pt modelId="{2B22B581-8844-4B4B-AE58-BCDA2DE1EFE5}" type="pres">
      <dgm:prSet presAssocID="{018558EC-5C7F-4D4A-B427-1394F750C234}" presName="composite" presStyleCnt="0"/>
      <dgm:spPr/>
    </dgm:pt>
    <dgm:pt modelId="{2525FF48-2D8A-4272-8D99-3E6DBC64E7B8}" type="pres">
      <dgm:prSet presAssocID="{018558EC-5C7F-4D4A-B427-1394F750C234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35835-8FFD-423B-9554-E1B2AECFD3EB}" type="pres">
      <dgm:prSet presAssocID="{018558EC-5C7F-4D4A-B427-1394F750C234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551B5-8A3E-47DF-BD0B-07CC54C9C027}" type="pres">
      <dgm:prSet presAssocID="{B313D63E-2B56-4451-B605-09BAEEC5F7AF}" presName="sp" presStyleCnt="0"/>
      <dgm:spPr/>
    </dgm:pt>
    <dgm:pt modelId="{3EEFD8DA-AAD8-449C-8D7C-13E295F41EBC}" type="pres">
      <dgm:prSet presAssocID="{C85090E2-CD5F-47D5-949D-AEB65996404C}" presName="composite" presStyleCnt="0"/>
      <dgm:spPr/>
    </dgm:pt>
    <dgm:pt modelId="{C9F752A3-2415-4867-AEBF-289248DDEA71}" type="pres">
      <dgm:prSet presAssocID="{C85090E2-CD5F-47D5-949D-AEB65996404C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A0660-8A42-4AC8-B10D-F1FDCE741088}" type="pres">
      <dgm:prSet presAssocID="{C85090E2-CD5F-47D5-949D-AEB65996404C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AA23F-CEE6-42E6-ADD5-38CAC90105C3}" type="pres">
      <dgm:prSet presAssocID="{F0E36517-3BB4-49BE-AC87-DE5AE30F8279}" presName="sp" presStyleCnt="0"/>
      <dgm:spPr/>
    </dgm:pt>
    <dgm:pt modelId="{80437444-8A75-4A7B-BD80-AA7FA16CFEBB}" type="pres">
      <dgm:prSet presAssocID="{EC0A6BF7-0008-484E-8013-40FDDCE19477}" presName="composite" presStyleCnt="0"/>
      <dgm:spPr/>
    </dgm:pt>
    <dgm:pt modelId="{D0F4E9F2-F6E0-47A6-9672-FEC8079CE71C}" type="pres">
      <dgm:prSet presAssocID="{EC0A6BF7-0008-484E-8013-40FDDCE19477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084D2-D606-4CE8-A4C3-9378C4CF80F7}" type="pres">
      <dgm:prSet presAssocID="{EC0A6BF7-0008-484E-8013-40FDDCE19477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3C9BB-9FAD-4289-BFA4-60187DB90FA8}" type="presOf" srcId="{A7AFDF7F-E2E4-44EB-A420-5673E39B8C57}" destId="{F900E6EE-5B16-4126-9B12-C86B7A91CC10}" srcOrd="0" destOrd="0" presId="urn:microsoft.com/office/officeart/2005/8/layout/chevron2"/>
    <dgm:cxn modelId="{C79A88DF-8478-476D-98E1-40486CA61606}" srcId="{AF85C58B-3DB1-40A2-B78E-77796CC75C2A}" destId="{EC0A6BF7-0008-484E-8013-40FDDCE19477}" srcOrd="10" destOrd="0" parTransId="{168F75CC-1B7F-4EB5-AE85-63EDE3555E60}" sibTransId="{7B887974-30C5-4699-BA49-495426336EA6}"/>
    <dgm:cxn modelId="{73BD0BE3-0959-4B60-99C6-BDF53BD58659}" type="presOf" srcId="{AF85C58B-3DB1-40A2-B78E-77796CC75C2A}" destId="{D401DC19-5ABF-4458-9DF5-4C669D72DD03}" srcOrd="0" destOrd="0" presId="urn:microsoft.com/office/officeart/2005/8/layout/chevron2"/>
    <dgm:cxn modelId="{9144CAA5-CF90-4B26-A86A-4AA398E25297}" type="presOf" srcId="{E5B93740-6E35-4314-858F-B98831EA55BE}" destId="{E86AE6F2-4777-472D-AB2E-92BC6CF66DC0}" srcOrd="0" destOrd="0" presId="urn:microsoft.com/office/officeart/2005/8/layout/chevron2"/>
    <dgm:cxn modelId="{1EB3F0F0-E6D5-4E3E-9186-D668690E66D1}" srcId="{AF85C58B-3DB1-40A2-B78E-77796CC75C2A}" destId="{4EC2157C-D7A4-48C4-979C-1AEFA6E82E56}" srcOrd="6" destOrd="0" parTransId="{E8E6E5D8-6C89-440B-8C48-52AD4C46994E}" sibTransId="{BC266E21-6127-4564-BD20-FF76D4E587DB}"/>
    <dgm:cxn modelId="{8EFE73E7-B473-4EE3-ADEF-4351C00118C6}" type="presOf" srcId="{B88ECF1F-DE00-4745-808B-7F2E76A57731}" destId="{9BEB79BA-6500-47F0-9186-5E409A083783}" srcOrd="0" destOrd="0" presId="urn:microsoft.com/office/officeart/2005/8/layout/chevron2"/>
    <dgm:cxn modelId="{801ECA33-8624-40DC-A23C-4DAAAEFEF9CC}" type="presOf" srcId="{018558EC-5C7F-4D4A-B427-1394F750C234}" destId="{2525FF48-2D8A-4272-8D99-3E6DBC64E7B8}" srcOrd="0" destOrd="0" presId="urn:microsoft.com/office/officeart/2005/8/layout/chevron2"/>
    <dgm:cxn modelId="{9A1B93B4-BDBD-46A8-943F-398F25816266}" srcId="{C85090E2-CD5F-47D5-949D-AEB65996404C}" destId="{90EDF9A3-D1FE-4924-B1C7-A7B6B96969BF}" srcOrd="0" destOrd="0" parTransId="{D8CEC035-95A2-4354-96DF-66983A5759A6}" sibTransId="{3C4AA1C5-44D6-41E6-AAFC-8A3EC99AF276}"/>
    <dgm:cxn modelId="{3DBF1707-DA61-44D6-BBDA-C985F41DB183}" srcId="{AF85C58B-3DB1-40A2-B78E-77796CC75C2A}" destId="{A7AFDF7F-E2E4-44EB-A420-5673E39B8C57}" srcOrd="0" destOrd="0" parTransId="{C8FCE1C7-BEBC-489D-AAE7-8B0CE350501F}" sibTransId="{4F425876-75C0-4164-AEE0-31EBF63CFD85}"/>
    <dgm:cxn modelId="{E199AB6B-C2E5-48EA-ADFE-0C59839D3ACF}" srcId="{AF85C58B-3DB1-40A2-B78E-77796CC75C2A}" destId="{5480550B-CA82-450D-8ECA-4F692320E519}" srcOrd="3" destOrd="0" parTransId="{5BD0970B-F258-471F-BF88-69406EB27F2B}" sibTransId="{22B0F4E0-61EC-4781-9EDD-D76B9693BC39}"/>
    <dgm:cxn modelId="{26275065-FF82-4FEA-B596-46A58E2A7610}" type="presOf" srcId="{32DFCA5A-86C4-4A96-A2AB-5975C3DB3603}" destId="{D313F879-4395-4F0E-9755-05FE8EBAFA02}" srcOrd="0" destOrd="0" presId="urn:microsoft.com/office/officeart/2005/8/layout/chevron2"/>
    <dgm:cxn modelId="{953FC031-9CFC-427E-9184-677EE43D566F}" type="presOf" srcId="{222BD10E-C9F0-44E5-878B-DBE4C53A3FEB}" destId="{17422312-E733-44B2-8885-13AAB3F2B42D}" srcOrd="0" destOrd="0" presId="urn:microsoft.com/office/officeart/2005/8/layout/chevron2"/>
    <dgm:cxn modelId="{15164110-D00D-4ADC-A676-21CA3EB07F81}" srcId="{32DFCA5A-86C4-4A96-A2AB-5975C3DB3603}" destId="{EA123922-092C-4CAB-97FE-EA0DD8D67844}" srcOrd="0" destOrd="0" parTransId="{20893867-674B-49D1-9BE4-B7D55BF48708}" sibTransId="{5CEB8CB7-307A-4393-99C1-A5614FDA1ACD}"/>
    <dgm:cxn modelId="{386D642C-47A5-4EAC-A682-1C63634B34EA}" type="presOf" srcId="{0EF2A26B-018B-4AB3-9386-52871E9B438D}" destId="{C17FD900-7A24-4450-A383-02F77CDFA81F}" srcOrd="0" destOrd="0" presId="urn:microsoft.com/office/officeart/2005/8/layout/chevron2"/>
    <dgm:cxn modelId="{30E95E18-6F47-4DA1-95B2-E0C8B9CF9762}" type="presOf" srcId="{C924A2E0-90BA-4ACD-BB5E-2C3838262E7A}" destId="{054C19E4-378E-44E7-A7B6-11515D250085}" srcOrd="0" destOrd="0" presId="urn:microsoft.com/office/officeart/2005/8/layout/chevron2"/>
    <dgm:cxn modelId="{D83435C6-2186-4CCB-B8F3-39490BC688B6}" type="presOf" srcId="{90EDF9A3-D1FE-4924-B1C7-A7B6B96969BF}" destId="{9FFA0660-8A42-4AC8-B10D-F1FDCE741088}" srcOrd="0" destOrd="0" presId="urn:microsoft.com/office/officeart/2005/8/layout/chevron2"/>
    <dgm:cxn modelId="{5F202905-A4DB-4D31-98E5-E48097D861B0}" srcId="{0EF2A26B-018B-4AB3-9386-52871E9B438D}" destId="{4CA3A35F-33A7-423F-BA9D-791B9F1D5336}" srcOrd="0" destOrd="0" parTransId="{1577D482-78B4-4BAB-9DB4-970955355225}" sibTransId="{8DB1634A-FE8E-484D-97D4-95A66B0F84E6}"/>
    <dgm:cxn modelId="{4F73DC7E-5A3A-4609-B8B9-8411CE00768F}" type="presOf" srcId="{5480550B-CA82-450D-8ECA-4F692320E519}" destId="{83AC0721-9FE8-4880-BDD3-2667FA6CCE3B}" srcOrd="0" destOrd="0" presId="urn:microsoft.com/office/officeart/2005/8/layout/chevron2"/>
    <dgm:cxn modelId="{B62AFB8D-76F7-4A04-BB19-8993B09CF2FD}" srcId="{861859AA-01CE-4150-A1D5-F010C5A13975}" destId="{B88ECF1F-DE00-4745-808B-7F2E76A57731}" srcOrd="0" destOrd="0" parTransId="{A6BD8157-5976-499A-B792-4C76F28A5B0C}" sibTransId="{129FF7AC-0B2C-4E1C-A5F5-7164FDFC838F}"/>
    <dgm:cxn modelId="{1F54CF3D-424D-4497-AB87-436D31D250F6}" srcId="{A7AFDF7F-E2E4-44EB-A420-5673E39B8C57}" destId="{1087A5A0-61D2-4357-BC17-E0780A2EEFAE}" srcOrd="0" destOrd="0" parTransId="{B37AFE0B-040C-4D91-AB8D-9ABF84161340}" sibTransId="{346A39AC-0955-4C56-A490-976DF05F3C67}"/>
    <dgm:cxn modelId="{91B58E23-4FDA-4C07-B76C-6791EF9DCAC9}" srcId="{38ED8B5E-ABE4-418A-94A6-1EC3308E39A9}" destId="{D8FC6EEE-ABC9-46C6-A35F-D517ED0E6976}" srcOrd="0" destOrd="0" parTransId="{8043252B-D9F0-48FF-8314-4993BC2206F9}" sibTransId="{8CA9649D-23EA-405C-AF66-6D464CBA7EFD}"/>
    <dgm:cxn modelId="{E7DA3F90-8AF2-4AC1-873D-6095A45ACE8E}" srcId="{AF85C58B-3DB1-40A2-B78E-77796CC75C2A}" destId="{861859AA-01CE-4150-A1D5-F010C5A13975}" srcOrd="1" destOrd="0" parTransId="{BDD81520-EFA1-4FEF-B490-EBE3E8DA2A5F}" sibTransId="{C4AB4B50-FBB1-47F3-86F5-947C01D90FF8}"/>
    <dgm:cxn modelId="{CECA2BCA-193C-4D00-B531-B25A7D58E2D0}" type="presOf" srcId="{EC0A6BF7-0008-484E-8013-40FDDCE19477}" destId="{D0F4E9F2-F6E0-47A6-9672-FEC8079CE71C}" srcOrd="0" destOrd="0" presId="urn:microsoft.com/office/officeart/2005/8/layout/chevron2"/>
    <dgm:cxn modelId="{4D6D9FCD-A68F-411D-8FF5-BDE71795A842}" type="presOf" srcId="{A2C68B97-734B-4F34-BD43-AEFF85550839}" destId="{8E835835-8FFD-423B-9554-E1B2AECFD3EB}" srcOrd="0" destOrd="0" presId="urn:microsoft.com/office/officeart/2005/8/layout/chevron2"/>
    <dgm:cxn modelId="{9FFAC074-2860-4524-84AB-F9D81E74782D}" srcId="{5480550B-CA82-450D-8ECA-4F692320E519}" destId="{6130EE64-3E78-426C-ADDD-A96066A4CA6A}" srcOrd="0" destOrd="0" parTransId="{B7D8AC21-840F-49F1-9B26-F067CFF8000F}" sibTransId="{3248DA88-64A4-4396-9B00-5D028F0C5B09}"/>
    <dgm:cxn modelId="{F2687189-0C6F-4DEE-A564-C6F61E2AA437}" type="presOf" srcId="{38ED8B5E-ABE4-418A-94A6-1EC3308E39A9}" destId="{EE231291-2AA3-4D63-9996-43B8D4015A2A}" srcOrd="0" destOrd="0" presId="urn:microsoft.com/office/officeart/2005/8/layout/chevron2"/>
    <dgm:cxn modelId="{05429310-35DF-46A0-BA16-F7322B6047F9}" type="presOf" srcId="{D8FC6EEE-ABC9-46C6-A35F-D517ED0E6976}" destId="{2C1DCA7D-27C1-41FF-91D0-0E22ABE72F13}" srcOrd="0" destOrd="0" presId="urn:microsoft.com/office/officeart/2005/8/layout/chevron2"/>
    <dgm:cxn modelId="{2F7B268C-9468-4164-9FA9-12F0F550E6F5}" type="presOf" srcId="{4EC2157C-D7A4-48C4-979C-1AEFA6E82E56}" destId="{4F3FFEF6-9EC5-4E9E-8DDD-179F334E7648}" srcOrd="0" destOrd="0" presId="urn:microsoft.com/office/officeart/2005/8/layout/chevron2"/>
    <dgm:cxn modelId="{99C57411-F8BF-405F-A91E-0BF3F4103712}" type="presOf" srcId="{6130EE64-3E78-426C-ADDD-A96066A4CA6A}" destId="{5A342DA5-11E7-484A-A436-574C1B8C6E79}" srcOrd="0" destOrd="0" presId="urn:microsoft.com/office/officeart/2005/8/layout/chevron2"/>
    <dgm:cxn modelId="{65A5E89E-7E9C-4664-91B5-E540E3EDF38D}" type="presOf" srcId="{EA123922-092C-4CAB-97FE-EA0DD8D67844}" destId="{5EB768F3-01C3-4AFB-AC73-CAE2AAAC4510}" srcOrd="0" destOrd="0" presId="urn:microsoft.com/office/officeart/2005/8/layout/chevron2"/>
    <dgm:cxn modelId="{9DD6AA65-A583-4932-BBF4-2BFF6BE07C69}" srcId="{AF85C58B-3DB1-40A2-B78E-77796CC75C2A}" destId="{0EF2A26B-018B-4AB3-9386-52871E9B438D}" srcOrd="5" destOrd="0" parTransId="{474AC786-41F3-44CC-B908-7D8F2FE37F43}" sibTransId="{4361388D-35EC-48E9-BB0C-693B7FE330BE}"/>
    <dgm:cxn modelId="{BC6ED277-8183-4C2D-99BC-988A0DFB06D2}" type="presOf" srcId="{4CA3A35F-33A7-423F-BA9D-791B9F1D5336}" destId="{D8D7629D-3199-4917-850C-9C49EC8F649A}" srcOrd="0" destOrd="0" presId="urn:microsoft.com/office/officeart/2005/8/layout/chevron2"/>
    <dgm:cxn modelId="{E375D88B-825A-41CC-A228-EC2564E3154E}" srcId="{018558EC-5C7F-4D4A-B427-1394F750C234}" destId="{A2C68B97-734B-4F34-BD43-AEFF85550839}" srcOrd="0" destOrd="0" parTransId="{2B2EF93A-AF8B-41F3-A738-066A88CC9537}" sibTransId="{35ECC1CB-8693-4A31-A1ED-39DB261B052C}"/>
    <dgm:cxn modelId="{C48BA12B-C65C-4DAA-9C55-78C2A76502E1}" srcId="{C924A2E0-90BA-4ACD-BB5E-2C3838262E7A}" destId="{E5B93740-6E35-4314-858F-B98831EA55BE}" srcOrd="0" destOrd="0" parTransId="{ACC7055F-C7DD-4D06-A39C-A605E5E91B0C}" sibTransId="{B4E9FD9B-5CD7-40A4-824E-78E424D6DB97}"/>
    <dgm:cxn modelId="{4C9F5FB5-F844-4C70-B4F1-5F90CE81D52B}" srcId="{AF85C58B-3DB1-40A2-B78E-77796CC75C2A}" destId="{C924A2E0-90BA-4ACD-BB5E-2C3838262E7A}" srcOrd="7" destOrd="0" parTransId="{D245BFBD-DCA4-41C0-BE4D-03BFA2C556AE}" sibTransId="{429E6E77-780E-4AA3-BEFC-875D717482AA}"/>
    <dgm:cxn modelId="{6033DE51-CB63-472B-AB7D-6DE321DDCFE8}" type="presOf" srcId="{C85090E2-CD5F-47D5-949D-AEB65996404C}" destId="{C9F752A3-2415-4867-AEBF-289248DDEA71}" srcOrd="0" destOrd="0" presId="urn:microsoft.com/office/officeart/2005/8/layout/chevron2"/>
    <dgm:cxn modelId="{AFF2741E-4F6F-49B1-A044-8892FABE1962}" srcId="{AF85C58B-3DB1-40A2-B78E-77796CC75C2A}" destId="{C85090E2-CD5F-47D5-949D-AEB65996404C}" srcOrd="9" destOrd="0" parTransId="{5E7639D4-0307-4FB1-9FD3-969E6D410ADB}" sibTransId="{F0E36517-3BB4-49BE-AC87-DE5AE30F8279}"/>
    <dgm:cxn modelId="{55F0E52A-A0E3-43A2-839F-A4530A820AD7}" srcId="{AF85C58B-3DB1-40A2-B78E-77796CC75C2A}" destId="{38ED8B5E-ABE4-418A-94A6-1EC3308E39A9}" srcOrd="4" destOrd="0" parTransId="{2C04384B-65DB-4E14-A23B-32BFF534F985}" sibTransId="{00846C80-9B8E-4A4F-B6C1-8A60684FD5C2}"/>
    <dgm:cxn modelId="{F6E6DD92-54A6-44AC-A4B6-A408F6FD5241}" type="presOf" srcId="{B56BE226-488D-47AD-9E17-4AAD1F08003B}" destId="{9BEB79BA-6500-47F0-9186-5E409A083783}" srcOrd="0" destOrd="1" presId="urn:microsoft.com/office/officeart/2005/8/layout/chevron2"/>
    <dgm:cxn modelId="{B81C709B-773F-4145-AB66-E19B082967D1}" srcId="{EC0A6BF7-0008-484E-8013-40FDDCE19477}" destId="{197C3CE4-1102-4F82-A6DD-53BC4EDD797E}" srcOrd="0" destOrd="0" parTransId="{B10CB99D-5B92-4FCA-9C8A-B99D7711FB99}" sibTransId="{BD095CC7-D02B-40A3-AB2A-31BF74463577}"/>
    <dgm:cxn modelId="{FB1A431E-617A-46FB-B866-7348C35D227A}" srcId="{AF85C58B-3DB1-40A2-B78E-77796CC75C2A}" destId="{32DFCA5A-86C4-4A96-A2AB-5975C3DB3603}" srcOrd="2" destOrd="0" parTransId="{FA4F7294-0C7F-46DC-92A7-CF0004C377A5}" sibTransId="{43BB645A-108D-4C74-AA2A-3569E8AE9D68}"/>
    <dgm:cxn modelId="{B5E76D50-8534-4830-AF72-A6C43B7B2C59}" srcId="{4EC2157C-D7A4-48C4-979C-1AEFA6E82E56}" destId="{222BD10E-C9F0-44E5-878B-DBE4C53A3FEB}" srcOrd="0" destOrd="0" parTransId="{35ED1FC4-DB41-4963-9ECF-E6D6280D7CC6}" sibTransId="{7319D055-4BB6-4E9C-AB0E-155CF76376CD}"/>
    <dgm:cxn modelId="{520C5F93-3ECC-4696-8901-35AC6198E402}" type="presOf" srcId="{1087A5A0-61D2-4357-BC17-E0780A2EEFAE}" destId="{C3ED41B4-C327-42A9-948F-9399229F7886}" srcOrd="0" destOrd="0" presId="urn:microsoft.com/office/officeart/2005/8/layout/chevron2"/>
    <dgm:cxn modelId="{6547537E-6DF6-4CF1-AAA6-1C2AB4748ABC}" srcId="{861859AA-01CE-4150-A1D5-F010C5A13975}" destId="{B56BE226-488D-47AD-9E17-4AAD1F08003B}" srcOrd="1" destOrd="0" parTransId="{27C44684-55F1-4A59-99FA-230005080C78}" sibTransId="{FB653B9D-9E5E-4432-9870-5C18B9DF7ED8}"/>
    <dgm:cxn modelId="{7159A605-4114-49A7-BA65-DC82E928F0F3}" srcId="{AF85C58B-3DB1-40A2-B78E-77796CC75C2A}" destId="{018558EC-5C7F-4D4A-B427-1394F750C234}" srcOrd="8" destOrd="0" parTransId="{8BF1ED60-4ED7-4CE0-8298-7830901D87A3}" sibTransId="{B313D63E-2B56-4451-B605-09BAEEC5F7AF}"/>
    <dgm:cxn modelId="{745B688E-38A1-45CF-8122-AEB928B5892B}" type="presOf" srcId="{197C3CE4-1102-4F82-A6DD-53BC4EDD797E}" destId="{B7D084D2-D606-4CE8-A4C3-9378C4CF80F7}" srcOrd="0" destOrd="0" presId="urn:microsoft.com/office/officeart/2005/8/layout/chevron2"/>
    <dgm:cxn modelId="{6907DB43-0783-44B5-8DA4-0885022DDEAF}" type="presOf" srcId="{861859AA-01CE-4150-A1D5-F010C5A13975}" destId="{62EBBFFF-C9E5-44AA-A32A-D98A947F67D8}" srcOrd="0" destOrd="0" presId="urn:microsoft.com/office/officeart/2005/8/layout/chevron2"/>
    <dgm:cxn modelId="{DE5068C3-6B64-4408-B25D-53DF669FD620}" type="presParOf" srcId="{D401DC19-5ABF-4458-9DF5-4C669D72DD03}" destId="{BD9313C7-C649-4C73-B5A2-EABAF5F76793}" srcOrd="0" destOrd="0" presId="urn:microsoft.com/office/officeart/2005/8/layout/chevron2"/>
    <dgm:cxn modelId="{6CAFD75E-EA72-4399-A402-F415E6152CCF}" type="presParOf" srcId="{BD9313C7-C649-4C73-B5A2-EABAF5F76793}" destId="{F900E6EE-5B16-4126-9B12-C86B7A91CC10}" srcOrd="0" destOrd="0" presId="urn:microsoft.com/office/officeart/2005/8/layout/chevron2"/>
    <dgm:cxn modelId="{F89C8559-56E6-4BD2-B8A4-4E6A2B8C5C98}" type="presParOf" srcId="{BD9313C7-C649-4C73-B5A2-EABAF5F76793}" destId="{C3ED41B4-C327-42A9-948F-9399229F7886}" srcOrd="1" destOrd="0" presId="urn:microsoft.com/office/officeart/2005/8/layout/chevron2"/>
    <dgm:cxn modelId="{CFF5BCA9-6C40-4762-B3F7-3AFC47525C47}" type="presParOf" srcId="{D401DC19-5ABF-4458-9DF5-4C669D72DD03}" destId="{9C8F909A-6993-4C8A-B768-20FC34942C9F}" srcOrd="1" destOrd="0" presId="urn:microsoft.com/office/officeart/2005/8/layout/chevron2"/>
    <dgm:cxn modelId="{F397DFC7-4EA0-42F9-A129-734FCD0E4BED}" type="presParOf" srcId="{D401DC19-5ABF-4458-9DF5-4C669D72DD03}" destId="{0503B1F2-9983-4003-824A-2CAE60B621A1}" srcOrd="2" destOrd="0" presId="urn:microsoft.com/office/officeart/2005/8/layout/chevron2"/>
    <dgm:cxn modelId="{37C3144F-D492-4B77-9935-1E9990B14F9F}" type="presParOf" srcId="{0503B1F2-9983-4003-824A-2CAE60B621A1}" destId="{62EBBFFF-C9E5-44AA-A32A-D98A947F67D8}" srcOrd="0" destOrd="0" presId="urn:microsoft.com/office/officeart/2005/8/layout/chevron2"/>
    <dgm:cxn modelId="{368C398E-7DC6-40B6-A428-3593AEF8A4DE}" type="presParOf" srcId="{0503B1F2-9983-4003-824A-2CAE60B621A1}" destId="{9BEB79BA-6500-47F0-9186-5E409A083783}" srcOrd="1" destOrd="0" presId="urn:microsoft.com/office/officeart/2005/8/layout/chevron2"/>
    <dgm:cxn modelId="{34435490-63CC-45B7-9E5B-D6EAEE42DBAC}" type="presParOf" srcId="{D401DC19-5ABF-4458-9DF5-4C669D72DD03}" destId="{96480D89-22CD-4001-9DBF-B9CD9C606E85}" srcOrd="3" destOrd="0" presId="urn:microsoft.com/office/officeart/2005/8/layout/chevron2"/>
    <dgm:cxn modelId="{6A25BD44-587D-4864-8B85-708A873337F5}" type="presParOf" srcId="{D401DC19-5ABF-4458-9DF5-4C669D72DD03}" destId="{48CB9123-D8E3-425E-88F4-BE6C3746A3F6}" srcOrd="4" destOrd="0" presId="urn:microsoft.com/office/officeart/2005/8/layout/chevron2"/>
    <dgm:cxn modelId="{F3089D6A-A787-4971-B21E-0D4FC1BB3091}" type="presParOf" srcId="{48CB9123-D8E3-425E-88F4-BE6C3746A3F6}" destId="{D313F879-4395-4F0E-9755-05FE8EBAFA02}" srcOrd="0" destOrd="0" presId="urn:microsoft.com/office/officeart/2005/8/layout/chevron2"/>
    <dgm:cxn modelId="{85587B15-CA68-4176-88B9-41576D006135}" type="presParOf" srcId="{48CB9123-D8E3-425E-88F4-BE6C3746A3F6}" destId="{5EB768F3-01C3-4AFB-AC73-CAE2AAAC4510}" srcOrd="1" destOrd="0" presId="urn:microsoft.com/office/officeart/2005/8/layout/chevron2"/>
    <dgm:cxn modelId="{CF5AD2C2-53EE-4046-8AB0-3ABB4A354EF4}" type="presParOf" srcId="{D401DC19-5ABF-4458-9DF5-4C669D72DD03}" destId="{DA4E79C2-9210-4582-8EE3-37D05870299A}" srcOrd="5" destOrd="0" presId="urn:microsoft.com/office/officeart/2005/8/layout/chevron2"/>
    <dgm:cxn modelId="{4067C471-BA8D-4D89-B78C-FDDA6A994988}" type="presParOf" srcId="{D401DC19-5ABF-4458-9DF5-4C669D72DD03}" destId="{925D9488-AEB6-44FF-9FFE-35C83042ED04}" srcOrd="6" destOrd="0" presId="urn:microsoft.com/office/officeart/2005/8/layout/chevron2"/>
    <dgm:cxn modelId="{02996B6B-0FE1-4CCA-88AC-C5EE309CC866}" type="presParOf" srcId="{925D9488-AEB6-44FF-9FFE-35C83042ED04}" destId="{83AC0721-9FE8-4880-BDD3-2667FA6CCE3B}" srcOrd="0" destOrd="0" presId="urn:microsoft.com/office/officeart/2005/8/layout/chevron2"/>
    <dgm:cxn modelId="{DC3DF694-0D0D-4DB8-908F-66028DC0F7D0}" type="presParOf" srcId="{925D9488-AEB6-44FF-9FFE-35C83042ED04}" destId="{5A342DA5-11E7-484A-A436-574C1B8C6E79}" srcOrd="1" destOrd="0" presId="urn:microsoft.com/office/officeart/2005/8/layout/chevron2"/>
    <dgm:cxn modelId="{9D585905-7577-48F2-B026-34C4C5614975}" type="presParOf" srcId="{D401DC19-5ABF-4458-9DF5-4C669D72DD03}" destId="{C9D24E1E-2AF9-405B-B5A8-EEDA32351D1D}" srcOrd="7" destOrd="0" presId="urn:microsoft.com/office/officeart/2005/8/layout/chevron2"/>
    <dgm:cxn modelId="{73A8DB5F-7406-4F73-9227-CEEB01B29753}" type="presParOf" srcId="{D401DC19-5ABF-4458-9DF5-4C669D72DD03}" destId="{CB9A1C6E-441C-4548-8329-F66F17353BA8}" srcOrd="8" destOrd="0" presId="urn:microsoft.com/office/officeart/2005/8/layout/chevron2"/>
    <dgm:cxn modelId="{5C9893E5-F1A1-417E-A345-C6E677E2AD2E}" type="presParOf" srcId="{CB9A1C6E-441C-4548-8329-F66F17353BA8}" destId="{EE231291-2AA3-4D63-9996-43B8D4015A2A}" srcOrd="0" destOrd="0" presId="urn:microsoft.com/office/officeart/2005/8/layout/chevron2"/>
    <dgm:cxn modelId="{86602BC0-3131-4FF6-BEEA-1E30452F0CCB}" type="presParOf" srcId="{CB9A1C6E-441C-4548-8329-F66F17353BA8}" destId="{2C1DCA7D-27C1-41FF-91D0-0E22ABE72F13}" srcOrd="1" destOrd="0" presId="urn:microsoft.com/office/officeart/2005/8/layout/chevron2"/>
    <dgm:cxn modelId="{54EABDD4-E2F9-45E0-8B1B-AB562355D542}" type="presParOf" srcId="{D401DC19-5ABF-4458-9DF5-4C669D72DD03}" destId="{97E56AE0-4A68-4387-8D8B-862BD573AF1B}" srcOrd="9" destOrd="0" presId="urn:microsoft.com/office/officeart/2005/8/layout/chevron2"/>
    <dgm:cxn modelId="{3D4E271E-26C3-484A-A395-FB072382E66A}" type="presParOf" srcId="{D401DC19-5ABF-4458-9DF5-4C669D72DD03}" destId="{D7D313F3-C6E5-4ABC-B0B9-03ED7753EAE8}" srcOrd="10" destOrd="0" presId="urn:microsoft.com/office/officeart/2005/8/layout/chevron2"/>
    <dgm:cxn modelId="{67412134-819D-4E51-8271-555EBC7F257F}" type="presParOf" srcId="{D7D313F3-C6E5-4ABC-B0B9-03ED7753EAE8}" destId="{C17FD900-7A24-4450-A383-02F77CDFA81F}" srcOrd="0" destOrd="0" presId="urn:microsoft.com/office/officeart/2005/8/layout/chevron2"/>
    <dgm:cxn modelId="{42D78084-0149-46F1-920B-66B3497F5DBF}" type="presParOf" srcId="{D7D313F3-C6E5-4ABC-B0B9-03ED7753EAE8}" destId="{D8D7629D-3199-4917-850C-9C49EC8F649A}" srcOrd="1" destOrd="0" presId="urn:microsoft.com/office/officeart/2005/8/layout/chevron2"/>
    <dgm:cxn modelId="{3F5A8683-083A-47CD-A28E-E5BEA96C1513}" type="presParOf" srcId="{D401DC19-5ABF-4458-9DF5-4C669D72DD03}" destId="{962590F3-EFF8-4B12-8B03-2F180325F150}" srcOrd="11" destOrd="0" presId="urn:microsoft.com/office/officeart/2005/8/layout/chevron2"/>
    <dgm:cxn modelId="{475C4DB5-8BE8-4680-919D-067A168761E9}" type="presParOf" srcId="{D401DC19-5ABF-4458-9DF5-4C669D72DD03}" destId="{F44CDE09-D55D-4CE0-A607-D7FBA3505B82}" srcOrd="12" destOrd="0" presId="urn:microsoft.com/office/officeart/2005/8/layout/chevron2"/>
    <dgm:cxn modelId="{EE50CECC-ECE0-49B0-A06A-AE24CB4EC83D}" type="presParOf" srcId="{F44CDE09-D55D-4CE0-A607-D7FBA3505B82}" destId="{4F3FFEF6-9EC5-4E9E-8DDD-179F334E7648}" srcOrd="0" destOrd="0" presId="urn:microsoft.com/office/officeart/2005/8/layout/chevron2"/>
    <dgm:cxn modelId="{8F315CE3-3F33-4676-8815-933D0A9FC8B9}" type="presParOf" srcId="{F44CDE09-D55D-4CE0-A607-D7FBA3505B82}" destId="{17422312-E733-44B2-8885-13AAB3F2B42D}" srcOrd="1" destOrd="0" presId="urn:microsoft.com/office/officeart/2005/8/layout/chevron2"/>
    <dgm:cxn modelId="{FDD28602-6E6A-4916-BDC9-7D7880F4173B}" type="presParOf" srcId="{D401DC19-5ABF-4458-9DF5-4C669D72DD03}" destId="{B6EE8C8C-D1FC-4F52-9284-C475E8C6390A}" srcOrd="13" destOrd="0" presId="urn:microsoft.com/office/officeart/2005/8/layout/chevron2"/>
    <dgm:cxn modelId="{7C940A3F-EBDB-4CA2-BE0C-03A5DBB452D8}" type="presParOf" srcId="{D401DC19-5ABF-4458-9DF5-4C669D72DD03}" destId="{9E4267EE-80A1-4964-AE46-3C06A1AF3FBB}" srcOrd="14" destOrd="0" presId="urn:microsoft.com/office/officeart/2005/8/layout/chevron2"/>
    <dgm:cxn modelId="{ACF87FDA-43B9-424C-8C19-5A8B9E047104}" type="presParOf" srcId="{9E4267EE-80A1-4964-AE46-3C06A1AF3FBB}" destId="{054C19E4-378E-44E7-A7B6-11515D250085}" srcOrd="0" destOrd="0" presId="urn:microsoft.com/office/officeart/2005/8/layout/chevron2"/>
    <dgm:cxn modelId="{094974BC-268A-4F36-B6E1-76C4191AEB1C}" type="presParOf" srcId="{9E4267EE-80A1-4964-AE46-3C06A1AF3FBB}" destId="{E86AE6F2-4777-472D-AB2E-92BC6CF66DC0}" srcOrd="1" destOrd="0" presId="urn:microsoft.com/office/officeart/2005/8/layout/chevron2"/>
    <dgm:cxn modelId="{546DBFFA-ADA8-419D-BC11-8C85A7661E00}" type="presParOf" srcId="{D401DC19-5ABF-4458-9DF5-4C669D72DD03}" destId="{61B7BDD0-66D1-4396-91C7-0DBF2FA59D91}" srcOrd="15" destOrd="0" presId="urn:microsoft.com/office/officeart/2005/8/layout/chevron2"/>
    <dgm:cxn modelId="{F3203E36-7051-498C-BFBE-B974104F4E98}" type="presParOf" srcId="{D401DC19-5ABF-4458-9DF5-4C669D72DD03}" destId="{2B22B581-8844-4B4B-AE58-BCDA2DE1EFE5}" srcOrd="16" destOrd="0" presId="urn:microsoft.com/office/officeart/2005/8/layout/chevron2"/>
    <dgm:cxn modelId="{34739DC1-CD3F-46EE-9F20-A97C5BDAD657}" type="presParOf" srcId="{2B22B581-8844-4B4B-AE58-BCDA2DE1EFE5}" destId="{2525FF48-2D8A-4272-8D99-3E6DBC64E7B8}" srcOrd="0" destOrd="0" presId="urn:microsoft.com/office/officeart/2005/8/layout/chevron2"/>
    <dgm:cxn modelId="{4444DD40-E625-47D3-9EFD-BA5E7EB0D14E}" type="presParOf" srcId="{2B22B581-8844-4B4B-AE58-BCDA2DE1EFE5}" destId="{8E835835-8FFD-423B-9554-E1B2AECFD3EB}" srcOrd="1" destOrd="0" presId="urn:microsoft.com/office/officeart/2005/8/layout/chevron2"/>
    <dgm:cxn modelId="{D8D9657C-E44B-4603-BA9A-376E6A95A71E}" type="presParOf" srcId="{D401DC19-5ABF-4458-9DF5-4C669D72DD03}" destId="{A79551B5-8A3E-47DF-BD0B-07CC54C9C027}" srcOrd="17" destOrd="0" presId="urn:microsoft.com/office/officeart/2005/8/layout/chevron2"/>
    <dgm:cxn modelId="{22C091A0-DB08-42A9-81C5-DB5CB16BA839}" type="presParOf" srcId="{D401DC19-5ABF-4458-9DF5-4C669D72DD03}" destId="{3EEFD8DA-AAD8-449C-8D7C-13E295F41EBC}" srcOrd="18" destOrd="0" presId="urn:microsoft.com/office/officeart/2005/8/layout/chevron2"/>
    <dgm:cxn modelId="{71E74A05-0DF6-473E-AEDD-4269B724DA97}" type="presParOf" srcId="{3EEFD8DA-AAD8-449C-8D7C-13E295F41EBC}" destId="{C9F752A3-2415-4867-AEBF-289248DDEA71}" srcOrd="0" destOrd="0" presId="urn:microsoft.com/office/officeart/2005/8/layout/chevron2"/>
    <dgm:cxn modelId="{8B89539B-3FF0-4C7E-A3AD-B2F45D7E3CC2}" type="presParOf" srcId="{3EEFD8DA-AAD8-449C-8D7C-13E295F41EBC}" destId="{9FFA0660-8A42-4AC8-B10D-F1FDCE741088}" srcOrd="1" destOrd="0" presId="urn:microsoft.com/office/officeart/2005/8/layout/chevron2"/>
    <dgm:cxn modelId="{6DA1E2C3-F186-49FD-98A1-747D680100FC}" type="presParOf" srcId="{D401DC19-5ABF-4458-9DF5-4C669D72DD03}" destId="{584AA23F-CEE6-42E6-ADD5-38CAC90105C3}" srcOrd="19" destOrd="0" presId="urn:microsoft.com/office/officeart/2005/8/layout/chevron2"/>
    <dgm:cxn modelId="{02AFB1EB-67EF-41CF-BA8A-9D534A62FFC1}" type="presParOf" srcId="{D401DC19-5ABF-4458-9DF5-4C669D72DD03}" destId="{80437444-8A75-4A7B-BD80-AA7FA16CFEBB}" srcOrd="20" destOrd="0" presId="urn:microsoft.com/office/officeart/2005/8/layout/chevron2"/>
    <dgm:cxn modelId="{65E2D8B9-76A6-42CD-BCA2-BDB153CE748F}" type="presParOf" srcId="{80437444-8A75-4A7B-BD80-AA7FA16CFEBB}" destId="{D0F4E9F2-F6E0-47A6-9672-FEC8079CE71C}" srcOrd="0" destOrd="0" presId="urn:microsoft.com/office/officeart/2005/8/layout/chevron2"/>
    <dgm:cxn modelId="{F9425F19-A94C-45CC-8B71-579C2F68CC96}" type="presParOf" srcId="{80437444-8A75-4A7B-BD80-AA7FA16CFEBB}" destId="{B7D084D2-D606-4CE8-A4C3-9378C4CF80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9BCF7-1C36-4314-9196-678932BA8CE0}">
      <dsp:nvSpPr>
        <dsp:cNvPr id="0" name=""/>
        <dsp:cNvSpPr/>
      </dsp:nvSpPr>
      <dsp:spPr>
        <a:xfrm>
          <a:off x="0" y="34661"/>
          <a:ext cx="967307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ОБРАБОТКА ЗАГОТОВОК И ДЕТАЛЕЙ ИЗ ЧУГУНА</a:t>
          </a:r>
          <a:endParaRPr lang="ru-RU" sz="1800" kern="1200" dirty="0"/>
        </a:p>
      </dsp:txBody>
      <dsp:txXfrm>
        <a:off x="0" y="34661"/>
        <a:ext cx="9673074" cy="437580"/>
      </dsp:txXfrm>
    </dsp:sp>
    <dsp:sp modelId="{C469C26F-E9E3-4773-AF72-24D5728C3D2B}">
      <dsp:nvSpPr>
        <dsp:cNvPr id="0" name=""/>
        <dsp:cNvSpPr/>
      </dsp:nvSpPr>
      <dsp:spPr>
        <a:xfrm>
          <a:off x="0" y="472241"/>
          <a:ext cx="9673074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повышение абразивной износостойкости серого чугуна;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стабилизация размеров точных чугунных отливок.</a:t>
          </a:r>
          <a:endParaRPr lang="ru-RU" sz="1300" kern="1200" dirty="0"/>
        </a:p>
      </dsp:txBody>
      <dsp:txXfrm>
        <a:off x="0" y="472241"/>
        <a:ext cx="9673074" cy="448672"/>
      </dsp:txXfrm>
    </dsp:sp>
    <dsp:sp modelId="{FB50169B-CA4A-4EEA-AF54-195CA0F18F4A}">
      <dsp:nvSpPr>
        <dsp:cNvPr id="0" name=""/>
        <dsp:cNvSpPr/>
      </dsp:nvSpPr>
      <dsp:spPr>
        <a:xfrm>
          <a:off x="0" y="920913"/>
          <a:ext cx="9673074" cy="5141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ОБРАБОТКА  МЕТАЛЛООБРАБАТЫВАЮЩЕГО ИНСТРУМЕНТА</a:t>
          </a:r>
          <a:endParaRPr lang="ru-RU" sz="1800" kern="1200" dirty="0"/>
        </a:p>
      </dsp:txBody>
      <dsp:txXfrm>
        <a:off x="0" y="920913"/>
        <a:ext cx="9673074" cy="514191"/>
      </dsp:txXfrm>
    </dsp:sp>
    <dsp:sp modelId="{5FD6EFC8-26E9-4162-9DEA-1A2A232643A1}">
      <dsp:nvSpPr>
        <dsp:cNvPr id="0" name=""/>
        <dsp:cNvSpPr/>
      </dsp:nvSpPr>
      <dsp:spPr>
        <a:xfrm>
          <a:off x="0" y="1435105"/>
          <a:ext cx="9673074" cy="126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повышение производительности металлообрабатывающего инструмента из быстрорежущей стали;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сокращение продолжительности производственного цикла термической обработки инструмента и уменьшение расхода электроэнергии;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разложение остаточного аустенита и сохранение высокой твердости режущей кромки лезвийного инструмента;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повышение износостойкости, теплостойкости и стабилизации размеров, получение мартенситной структуры и мелкоразмерного зерна.</a:t>
          </a:r>
          <a:endParaRPr lang="ru-RU" sz="1300" kern="1200" dirty="0"/>
        </a:p>
      </dsp:txBody>
      <dsp:txXfrm>
        <a:off x="0" y="1435105"/>
        <a:ext cx="9673074" cy="1266839"/>
      </dsp:txXfrm>
    </dsp:sp>
    <dsp:sp modelId="{C231A4B9-D60D-4A6C-8796-7C0643A6C87F}">
      <dsp:nvSpPr>
        <dsp:cNvPr id="0" name=""/>
        <dsp:cNvSpPr/>
      </dsp:nvSpPr>
      <dsp:spPr>
        <a:xfrm>
          <a:off x="0" y="2701945"/>
          <a:ext cx="9673074" cy="488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ОБРАБОТКА ЗАГОТОВОК ДЕТАЛЕЙ ИЗ КОНСТРУКЦИОННЫХ СТАЛЕЙ</a:t>
          </a:r>
          <a:endParaRPr lang="ru-RU" sz="1800" kern="1200" dirty="0"/>
        </a:p>
      </dsp:txBody>
      <dsp:txXfrm>
        <a:off x="0" y="2701945"/>
        <a:ext cx="9673074" cy="488422"/>
      </dsp:txXfrm>
    </dsp:sp>
    <dsp:sp modelId="{E5C68850-6218-4276-A835-764165973170}">
      <dsp:nvSpPr>
        <dsp:cNvPr id="0" name=""/>
        <dsp:cNvSpPr/>
      </dsp:nvSpPr>
      <dsp:spPr>
        <a:xfrm>
          <a:off x="0" y="3190367"/>
          <a:ext cx="9673074" cy="1073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повышение циклической прочности цанг, пружин, торсионов, рессор и упругих элементов машин;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повышение твердости, усталостной прочности, износостойкости и </a:t>
          </a:r>
          <a:r>
            <a:rPr lang="ru-RU" sz="1300" kern="1200" dirty="0" err="1" smtClean="0"/>
            <a:t>цементованных</a:t>
          </a:r>
          <a:r>
            <a:rPr lang="ru-RU" sz="1300" kern="1200" dirty="0" smtClean="0"/>
            <a:t> деталей;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повышение предела текучести и износостойкости хромистых улучшаемых легированных сталей;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получение однородной твердости, повышение износостойкости и предупреждение изменения размеров при работе изделий из подшипниковой стали.</a:t>
          </a:r>
          <a:endParaRPr lang="ru-RU" sz="1300" kern="1200" dirty="0"/>
        </a:p>
      </dsp:txBody>
      <dsp:txXfrm>
        <a:off x="0" y="3190367"/>
        <a:ext cx="9673074" cy="1073295"/>
      </dsp:txXfrm>
    </dsp:sp>
    <dsp:sp modelId="{5384BFF3-8E75-4395-B4E2-2612CB6E9267}">
      <dsp:nvSpPr>
        <dsp:cNvPr id="0" name=""/>
        <dsp:cNvSpPr/>
      </dsp:nvSpPr>
      <dsp:spPr>
        <a:xfrm>
          <a:off x="0" y="4263662"/>
          <a:ext cx="967307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ОБРАБОТКА ДЕФОРМИРУЮЩЕГО ИНСТРУМЕНТА</a:t>
          </a:r>
          <a:endParaRPr lang="ru-RU" sz="1800" kern="1200" dirty="0"/>
        </a:p>
      </dsp:txBody>
      <dsp:txXfrm>
        <a:off x="0" y="4263662"/>
        <a:ext cx="9673074" cy="437580"/>
      </dsp:txXfrm>
    </dsp:sp>
    <dsp:sp modelId="{89ADDEB0-183F-4676-B5D9-40EEB910A41E}">
      <dsp:nvSpPr>
        <dsp:cNvPr id="0" name=""/>
        <dsp:cNvSpPr/>
      </dsp:nvSpPr>
      <dsp:spPr>
        <a:xfrm>
          <a:off x="0" y="4701242"/>
          <a:ext cx="9673074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получение однородной твердости, износостойкости и стабилизации размеров инструмента для холодного деформирования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повышение теплопроводности и стойкости инструмента горячего деформирования.</a:t>
          </a:r>
          <a:endParaRPr lang="ru-RU" sz="1300" kern="1200" dirty="0"/>
        </a:p>
      </dsp:txBody>
      <dsp:txXfrm>
        <a:off x="0" y="4701242"/>
        <a:ext cx="9673074" cy="4486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9BCF7-1C36-4314-9196-678932BA8CE0}">
      <dsp:nvSpPr>
        <dsp:cNvPr id="0" name=""/>
        <dsp:cNvSpPr/>
      </dsp:nvSpPr>
      <dsp:spPr>
        <a:xfrm>
          <a:off x="0" y="0"/>
          <a:ext cx="9673074" cy="636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ВОССТАНОВЛЕНИЕ  РАЗМЕРОВ  СТАЛЬНЫХ  ИЗНОШЕННЫХ  ДЕТАЛЕЙ</a:t>
          </a:r>
          <a:endParaRPr lang="ru-RU" sz="1800" kern="1200" dirty="0"/>
        </a:p>
      </dsp:txBody>
      <dsp:txXfrm>
        <a:off x="0" y="0"/>
        <a:ext cx="9673074" cy="636479"/>
      </dsp:txXfrm>
    </dsp:sp>
    <dsp:sp modelId="{FB50169B-CA4A-4EEA-AF54-195CA0F18F4A}">
      <dsp:nvSpPr>
        <dsp:cNvPr id="0" name=""/>
        <dsp:cNvSpPr/>
      </dsp:nvSpPr>
      <dsp:spPr>
        <a:xfrm>
          <a:off x="0" y="764105"/>
          <a:ext cx="9673074" cy="6448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СТАБИЛИЗАЦИЯ  ФОРМЫ  И  РАЗМЕРОВ  СТАЛЬНЫХ  ДЕТАЛЕЙ</a:t>
          </a:r>
          <a:endParaRPr lang="ru-RU" sz="1800" kern="1200" dirty="0"/>
        </a:p>
      </dsp:txBody>
      <dsp:txXfrm>
        <a:off x="0" y="764105"/>
        <a:ext cx="9673074" cy="644811"/>
      </dsp:txXfrm>
    </dsp:sp>
    <dsp:sp modelId="{C231A4B9-D60D-4A6C-8796-7C0643A6C87F}">
      <dsp:nvSpPr>
        <dsp:cNvPr id="0" name=""/>
        <dsp:cNvSpPr/>
      </dsp:nvSpPr>
      <dsp:spPr>
        <a:xfrm>
          <a:off x="0" y="1506837"/>
          <a:ext cx="9673074" cy="7104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ОБЕСПЕЧЕНИЕ  НЕПОДВИЖНЫХ  ПОСАДОК</a:t>
          </a:r>
          <a:endParaRPr lang="ru-RU" sz="1800" kern="1200" dirty="0"/>
        </a:p>
      </dsp:txBody>
      <dsp:txXfrm>
        <a:off x="0" y="1506837"/>
        <a:ext cx="9673074" cy="710432"/>
      </dsp:txXfrm>
    </dsp:sp>
    <dsp:sp modelId="{F473951F-364D-4BE3-B55E-B8FB7BC1F13B}">
      <dsp:nvSpPr>
        <dsp:cNvPr id="0" name=""/>
        <dsp:cNvSpPr/>
      </dsp:nvSpPr>
      <dsp:spPr>
        <a:xfrm>
          <a:off x="0" y="2315190"/>
          <a:ext cx="9673074" cy="636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ОХЛАЖДЕНИЕ  СПЛАВОВ  С  ЭФФЕКТОМ  ПАМЯТИ  ФОРМЫ</a:t>
          </a:r>
          <a:endParaRPr lang="ru-RU" sz="1800" kern="1200" dirty="0"/>
        </a:p>
      </dsp:txBody>
      <dsp:txXfrm>
        <a:off x="0" y="2315190"/>
        <a:ext cx="9673074" cy="636479"/>
      </dsp:txXfrm>
    </dsp:sp>
    <dsp:sp modelId="{AFC88E24-D4F9-4293-B55B-E4AA30931C4C}">
      <dsp:nvSpPr>
        <dsp:cNvPr id="0" name=""/>
        <dsp:cNvSpPr/>
      </dsp:nvSpPr>
      <dsp:spPr>
        <a:xfrm>
          <a:off x="0" y="3049590"/>
          <a:ext cx="9673074" cy="636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ОБРАБОТКА  ЛИСТОВ  ИЗ  ДУРАЛЮМИНА</a:t>
          </a:r>
        </a:p>
      </dsp:txBody>
      <dsp:txXfrm>
        <a:off x="0" y="3049590"/>
        <a:ext cx="9673074" cy="636479"/>
      </dsp:txXfrm>
    </dsp:sp>
    <dsp:sp modelId="{551B9CAE-B902-4D24-A341-530D1C9E8B4B}">
      <dsp:nvSpPr>
        <dsp:cNvPr id="0" name=""/>
        <dsp:cNvSpPr/>
      </dsp:nvSpPr>
      <dsp:spPr>
        <a:xfrm>
          <a:off x="0" y="3783990"/>
          <a:ext cx="9673074" cy="636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МЕХАНИЧЕСКАЯ  ОБРАБОТКА  СТАЛЬНЫХ  ДЕТАЛЕЙ</a:t>
          </a:r>
          <a:endParaRPr lang="ru-RU" sz="1800" kern="1200" dirty="0"/>
        </a:p>
      </dsp:txBody>
      <dsp:txXfrm>
        <a:off x="0" y="3783990"/>
        <a:ext cx="9673074" cy="636479"/>
      </dsp:txXfrm>
    </dsp:sp>
    <dsp:sp modelId="{FD2551EF-1CDF-4DD7-ACD2-D8112F047A2B}">
      <dsp:nvSpPr>
        <dsp:cNvPr id="0" name=""/>
        <dsp:cNvSpPr/>
      </dsp:nvSpPr>
      <dsp:spPr>
        <a:xfrm>
          <a:off x="0" y="4518390"/>
          <a:ext cx="9673074" cy="636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МЕХАНИЧЕСКАЯ  ОБРАБОТКА  И  СНЯТИЕ  ОБЛОЯ  НА  РЕЗИНОВЫХ  ДЕТАЛЯХ</a:t>
          </a:r>
          <a:endParaRPr lang="ru-RU" sz="1800" kern="1200" dirty="0"/>
        </a:p>
      </dsp:txBody>
      <dsp:txXfrm>
        <a:off x="0" y="4518390"/>
        <a:ext cx="9673074" cy="636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00E6EE-5B16-4126-9B12-C86B7A91CC10}">
      <dsp:nvSpPr>
        <dsp:cNvPr id="0" name=""/>
        <dsp:cNvSpPr/>
      </dsp:nvSpPr>
      <dsp:spPr>
        <a:xfrm rot="5400000">
          <a:off x="-73985" y="79254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</a:t>
          </a:r>
          <a:endParaRPr lang="ru-RU" sz="900" kern="1200" dirty="0"/>
        </a:p>
      </dsp:txBody>
      <dsp:txXfrm rot="5400000">
        <a:off x="-73985" y="79254"/>
        <a:ext cx="493236" cy="345265"/>
      </dsp:txXfrm>
    </dsp:sp>
    <dsp:sp modelId="{C3ED41B4-C327-42A9-948F-9399229F7886}">
      <dsp:nvSpPr>
        <dsp:cNvPr id="0" name=""/>
        <dsp:cNvSpPr/>
      </dsp:nvSpPr>
      <dsp:spPr>
        <a:xfrm rot="5400000">
          <a:off x="4620842" y="-4270307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ЗАО «</a:t>
          </a:r>
          <a:r>
            <a:rPr lang="ru-RU" sz="1400" kern="1200" dirty="0" err="1" smtClean="0"/>
            <a:t>Аратон</a:t>
          </a:r>
          <a:r>
            <a:rPr lang="ru-RU" sz="1400" kern="1200" dirty="0" smtClean="0"/>
            <a:t>» (г. Шадринск) </a:t>
          </a:r>
          <a:r>
            <a:rPr lang="ru-RU" sz="1400" b="1" kern="1200" dirty="0" smtClean="0">
              <a:solidFill>
                <a:schemeClr val="tx1"/>
              </a:solidFill>
            </a:rPr>
            <a:t>КП-0,2 </a:t>
          </a:r>
          <a:endParaRPr lang="ru-RU" sz="1400" b="1" kern="1200" dirty="0">
            <a:solidFill>
              <a:schemeClr val="tx1"/>
            </a:solidFill>
          </a:endParaRPr>
        </a:p>
      </dsp:txBody>
      <dsp:txXfrm rot="5400000">
        <a:off x="4620842" y="-4270307"/>
        <a:ext cx="320603" cy="8871758"/>
      </dsp:txXfrm>
    </dsp:sp>
    <dsp:sp modelId="{62EBBFFF-C9E5-44AA-A32A-D98A947F67D8}">
      <dsp:nvSpPr>
        <dsp:cNvPr id="0" name=""/>
        <dsp:cNvSpPr/>
      </dsp:nvSpPr>
      <dsp:spPr>
        <a:xfrm rot="5400000">
          <a:off x="-73985" y="518531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</a:t>
          </a:r>
          <a:endParaRPr lang="ru-RU" sz="900" kern="1200" dirty="0"/>
        </a:p>
      </dsp:txBody>
      <dsp:txXfrm rot="5400000">
        <a:off x="-73985" y="518531"/>
        <a:ext cx="493236" cy="345265"/>
      </dsp:txXfrm>
    </dsp:sp>
    <dsp:sp modelId="{9BEB79BA-6500-47F0-9186-5E409A083783}">
      <dsp:nvSpPr>
        <dsp:cNvPr id="0" name=""/>
        <dsp:cNvSpPr/>
      </dsp:nvSpPr>
      <dsp:spPr>
        <a:xfrm rot="5400000">
          <a:off x="4620842" y="-3831030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ЗАО «Вологодский подшипниковый завод» (г. Вологда) </a:t>
          </a:r>
          <a:r>
            <a:rPr lang="ru-RU" sz="1400" b="1" kern="1200" dirty="0" smtClean="0"/>
            <a:t>КП-0,16 </a:t>
          </a:r>
          <a:endParaRPr lang="ru-RU" sz="1400" b="1" kern="1200" dirty="0"/>
        </a:p>
      </dsp:txBody>
      <dsp:txXfrm rot="5400000">
        <a:off x="4620842" y="-3831030"/>
        <a:ext cx="320603" cy="8871758"/>
      </dsp:txXfrm>
    </dsp:sp>
    <dsp:sp modelId="{D313F879-4395-4F0E-9755-05FE8EBAFA02}">
      <dsp:nvSpPr>
        <dsp:cNvPr id="0" name=""/>
        <dsp:cNvSpPr/>
      </dsp:nvSpPr>
      <dsp:spPr>
        <a:xfrm rot="5400000">
          <a:off x="-73985" y="957808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3</a:t>
          </a:r>
          <a:endParaRPr lang="ru-RU" sz="900" kern="1200" dirty="0"/>
        </a:p>
      </dsp:txBody>
      <dsp:txXfrm rot="5400000">
        <a:off x="-73985" y="957808"/>
        <a:ext cx="493236" cy="345265"/>
      </dsp:txXfrm>
    </dsp:sp>
    <dsp:sp modelId="{5EB768F3-01C3-4AFB-AC73-CAE2AAAC4510}">
      <dsp:nvSpPr>
        <dsp:cNvPr id="0" name=""/>
        <dsp:cNvSpPr/>
      </dsp:nvSpPr>
      <dsp:spPr>
        <a:xfrm rot="5400000">
          <a:off x="4620842" y="-3391754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ООО «</a:t>
          </a:r>
          <a:r>
            <a:rPr lang="ru-RU" sz="1400" kern="1200" dirty="0" err="1" smtClean="0"/>
            <a:t>Некст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Трейд</a:t>
          </a:r>
          <a:r>
            <a:rPr lang="ru-RU" sz="1400" kern="1200" dirty="0" smtClean="0"/>
            <a:t>» (г. Воронеж) </a:t>
          </a:r>
          <a:r>
            <a:rPr lang="ru-RU" sz="1400" b="1" kern="1200" dirty="0" smtClean="0"/>
            <a:t>КП-0,2</a:t>
          </a:r>
          <a:endParaRPr lang="ru-RU" sz="1400" b="1" kern="1200" dirty="0"/>
        </a:p>
      </dsp:txBody>
      <dsp:txXfrm rot="5400000">
        <a:off x="4620842" y="-3391754"/>
        <a:ext cx="320603" cy="8871758"/>
      </dsp:txXfrm>
    </dsp:sp>
    <dsp:sp modelId="{83AC0721-9FE8-4880-BDD3-2667FA6CCE3B}">
      <dsp:nvSpPr>
        <dsp:cNvPr id="0" name=""/>
        <dsp:cNvSpPr/>
      </dsp:nvSpPr>
      <dsp:spPr>
        <a:xfrm rot="5400000">
          <a:off x="-73985" y="1397085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4</a:t>
          </a:r>
          <a:endParaRPr lang="ru-RU" sz="900" kern="1200" dirty="0"/>
        </a:p>
      </dsp:txBody>
      <dsp:txXfrm rot="5400000">
        <a:off x="-73985" y="1397085"/>
        <a:ext cx="493236" cy="345265"/>
      </dsp:txXfrm>
    </dsp:sp>
    <dsp:sp modelId="{5A342DA5-11E7-484A-A436-574C1B8C6E79}">
      <dsp:nvSpPr>
        <dsp:cNvPr id="0" name=""/>
        <dsp:cNvSpPr/>
      </dsp:nvSpPr>
      <dsp:spPr>
        <a:xfrm rot="5400000">
          <a:off x="4620842" y="-2952477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ООО «ИК </a:t>
          </a:r>
          <a:r>
            <a:rPr lang="ru-RU" sz="1400" kern="1200" dirty="0" err="1" smtClean="0"/>
            <a:t>Энерпред-Ярдос</a:t>
          </a:r>
          <a:r>
            <a:rPr lang="ru-RU" sz="1400" kern="1200" dirty="0" smtClean="0"/>
            <a:t>» (МО д. Брехово) </a:t>
          </a:r>
          <a:r>
            <a:rPr lang="ru-RU" sz="1400" b="1" kern="1200" dirty="0" smtClean="0"/>
            <a:t>КП-0,28 </a:t>
          </a:r>
          <a:endParaRPr lang="ru-RU" sz="1400" b="1" kern="1200" dirty="0"/>
        </a:p>
      </dsp:txBody>
      <dsp:txXfrm rot="5400000">
        <a:off x="4620842" y="-2952477"/>
        <a:ext cx="320603" cy="8871758"/>
      </dsp:txXfrm>
    </dsp:sp>
    <dsp:sp modelId="{EE231291-2AA3-4D63-9996-43B8D4015A2A}">
      <dsp:nvSpPr>
        <dsp:cNvPr id="0" name=""/>
        <dsp:cNvSpPr/>
      </dsp:nvSpPr>
      <dsp:spPr>
        <a:xfrm rot="5400000">
          <a:off x="-73985" y="1836362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5</a:t>
          </a:r>
          <a:endParaRPr lang="ru-RU" sz="900" kern="1200" dirty="0"/>
        </a:p>
      </dsp:txBody>
      <dsp:txXfrm rot="5400000">
        <a:off x="-73985" y="1836362"/>
        <a:ext cx="493236" cy="345265"/>
      </dsp:txXfrm>
    </dsp:sp>
    <dsp:sp modelId="{2C1DCA7D-27C1-41FF-91D0-0E22ABE72F13}">
      <dsp:nvSpPr>
        <dsp:cNvPr id="0" name=""/>
        <dsp:cNvSpPr/>
      </dsp:nvSpPr>
      <dsp:spPr>
        <a:xfrm rot="5400000">
          <a:off x="4620842" y="-2513200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ЗАО «НИИ ХИММАШ» Опытный механический завод (г. Щелково) </a:t>
          </a:r>
          <a:r>
            <a:rPr lang="ru-RU" sz="1400" b="1" kern="1200" dirty="0" smtClean="0"/>
            <a:t>КП-0,35</a:t>
          </a:r>
          <a:endParaRPr lang="ru-RU" sz="1400" b="1" kern="1200" dirty="0"/>
        </a:p>
      </dsp:txBody>
      <dsp:txXfrm rot="5400000">
        <a:off x="4620842" y="-2513200"/>
        <a:ext cx="320603" cy="8871758"/>
      </dsp:txXfrm>
    </dsp:sp>
    <dsp:sp modelId="{C17FD900-7A24-4450-A383-02F77CDFA81F}">
      <dsp:nvSpPr>
        <dsp:cNvPr id="0" name=""/>
        <dsp:cNvSpPr/>
      </dsp:nvSpPr>
      <dsp:spPr>
        <a:xfrm rot="5400000">
          <a:off x="-73985" y="2275639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</a:t>
          </a:r>
          <a:endParaRPr lang="ru-RU" sz="900" kern="1200" dirty="0"/>
        </a:p>
      </dsp:txBody>
      <dsp:txXfrm rot="5400000">
        <a:off x="-73985" y="2275639"/>
        <a:ext cx="493236" cy="345265"/>
      </dsp:txXfrm>
    </dsp:sp>
    <dsp:sp modelId="{D8D7629D-3199-4917-850C-9C49EC8F649A}">
      <dsp:nvSpPr>
        <dsp:cNvPr id="0" name=""/>
        <dsp:cNvSpPr/>
      </dsp:nvSpPr>
      <dsp:spPr>
        <a:xfrm rot="5400000">
          <a:off x="4620842" y="-2073923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ОАО «ЛАДА Инструмент» (г. Тольятти) </a:t>
          </a:r>
          <a:r>
            <a:rPr lang="ru-RU" sz="1400" b="1" kern="1200" dirty="0" smtClean="0"/>
            <a:t>КП-0,2 </a:t>
          </a:r>
          <a:endParaRPr lang="ru-RU" sz="1400" b="1" kern="1200" dirty="0"/>
        </a:p>
      </dsp:txBody>
      <dsp:txXfrm rot="5400000">
        <a:off x="4620842" y="-2073923"/>
        <a:ext cx="320603" cy="8871758"/>
      </dsp:txXfrm>
    </dsp:sp>
    <dsp:sp modelId="{4F3FFEF6-9EC5-4E9E-8DDD-179F334E7648}">
      <dsp:nvSpPr>
        <dsp:cNvPr id="0" name=""/>
        <dsp:cNvSpPr/>
      </dsp:nvSpPr>
      <dsp:spPr>
        <a:xfrm rot="5400000">
          <a:off x="-73985" y="2714915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7</a:t>
          </a:r>
          <a:endParaRPr lang="ru-RU" sz="900" kern="1200" dirty="0"/>
        </a:p>
      </dsp:txBody>
      <dsp:txXfrm rot="5400000">
        <a:off x="-73985" y="2714915"/>
        <a:ext cx="493236" cy="345265"/>
      </dsp:txXfrm>
    </dsp:sp>
    <dsp:sp modelId="{17422312-E733-44B2-8885-13AAB3F2B42D}">
      <dsp:nvSpPr>
        <dsp:cNvPr id="0" name=""/>
        <dsp:cNvSpPr/>
      </dsp:nvSpPr>
      <dsp:spPr>
        <a:xfrm rot="5400000">
          <a:off x="4620842" y="-1634646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ООО «Металлург </a:t>
          </a:r>
          <a:r>
            <a:rPr lang="ru-RU" sz="1400" kern="1200" dirty="0" err="1" smtClean="0"/>
            <a:t>Спецдеталь</a:t>
          </a:r>
          <a:r>
            <a:rPr lang="ru-RU" sz="1400" kern="1200" dirty="0" smtClean="0"/>
            <a:t>» (г. Пермь) </a:t>
          </a:r>
          <a:r>
            <a:rPr lang="ru-RU" sz="1400" b="1" kern="1200" dirty="0" smtClean="0"/>
            <a:t>КП-0,14</a:t>
          </a:r>
          <a:endParaRPr lang="ru-RU" sz="1400" b="1" kern="1200" dirty="0"/>
        </a:p>
      </dsp:txBody>
      <dsp:txXfrm rot="5400000">
        <a:off x="4620842" y="-1634646"/>
        <a:ext cx="320603" cy="8871758"/>
      </dsp:txXfrm>
    </dsp:sp>
    <dsp:sp modelId="{054C19E4-378E-44E7-A7B6-11515D250085}">
      <dsp:nvSpPr>
        <dsp:cNvPr id="0" name=""/>
        <dsp:cNvSpPr/>
      </dsp:nvSpPr>
      <dsp:spPr>
        <a:xfrm rot="5400000">
          <a:off x="-73985" y="3154192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8</a:t>
          </a:r>
          <a:r>
            <a:rPr lang="ru-RU" sz="1400" b="1" kern="1200" dirty="0" smtClean="0"/>
            <a:t>  </a:t>
          </a:r>
          <a:endParaRPr lang="ru-RU" sz="1400" b="1" kern="1200" dirty="0"/>
        </a:p>
      </dsp:txBody>
      <dsp:txXfrm rot="5400000">
        <a:off x="-73985" y="3154192"/>
        <a:ext cx="493236" cy="345265"/>
      </dsp:txXfrm>
    </dsp:sp>
    <dsp:sp modelId="{E86AE6F2-4777-472D-AB2E-92BC6CF66DC0}">
      <dsp:nvSpPr>
        <dsp:cNvPr id="0" name=""/>
        <dsp:cNvSpPr/>
      </dsp:nvSpPr>
      <dsp:spPr>
        <a:xfrm rot="5400000">
          <a:off x="4620758" y="-1195285"/>
          <a:ext cx="320772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ПАО «Нормаль» (г. Н.Новгород) </a:t>
          </a:r>
          <a:r>
            <a:rPr lang="ru-RU" sz="1400" b="1" kern="1200" dirty="0" smtClean="0"/>
            <a:t>КП-0,2</a:t>
          </a:r>
          <a:endParaRPr lang="ru-RU" sz="1400" b="1" kern="1200" dirty="0"/>
        </a:p>
      </dsp:txBody>
      <dsp:txXfrm rot="5400000">
        <a:off x="4620758" y="-1195285"/>
        <a:ext cx="320772" cy="8871758"/>
      </dsp:txXfrm>
    </dsp:sp>
    <dsp:sp modelId="{2525FF48-2D8A-4272-8D99-3E6DBC64E7B8}">
      <dsp:nvSpPr>
        <dsp:cNvPr id="0" name=""/>
        <dsp:cNvSpPr/>
      </dsp:nvSpPr>
      <dsp:spPr>
        <a:xfrm rot="5400000">
          <a:off x="-73985" y="3593469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9</a:t>
          </a:r>
          <a:endParaRPr lang="ru-RU" sz="900" b="1" kern="1200" dirty="0"/>
        </a:p>
      </dsp:txBody>
      <dsp:txXfrm rot="5400000">
        <a:off x="-73985" y="3593469"/>
        <a:ext cx="493236" cy="345265"/>
      </dsp:txXfrm>
    </dsp:sp>
    <dsp:sp modelId="{8E835835-8FFD-423B-9554-E1B2AECFD3EB}">
      <dsp:nvSpPr>
        <dsp:cNvPr id="0" name=""/>
        <dsp:cNvSpPr/>
      </dsp:nvSpPr>
      <dsp:spPr>
        <a:xfrm rot="5400000">
          <a:off x="4620842" y="-756092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АО «ФНПЦ «</a:t>
          </a:r>
          <a:r>
            <a:rPr lang="ru-RU" sz="1400" kern="1200" dirty="0" err="1" smtClean="0"/>
            <a:t>Титан-Баррикады</a:t>
          </a:r>
          <a:r>
            <a:rPr lang="ru-RU" sz="1400" kern="1200" dirty="0" smtClean="0"/>
            <a:t>», (г. Волгоград) </a:t>
          </a:r>
          <a:r>
            <a:rPr lang="ru-RU" sz="1400" b="1" kern="1200" dirty="0" smtClean="0"/>
            <a:t>КП-0,35Сп</a:t>
          </a:r>
          <a:endParaRPr lang="ru-RU" sz="1400" b="1" kern="1200" dirty="0"/>
        </a:p>
      </dsp:txBody>
      <dsp:txXfrm rot="5400000">
        <a:off x="4620842" y="-756092"/>
        <a:ext cx="320603" cy="8871758"/>
      </dsp:txXfrm>
    </dsp:sp>
    <dsp:sp modelId="{C9F752A3-2415-4867-AEBF-289248DDEA71}">
      <dsp:nvSpPr>
        <dsp:cNvPr id="0" name=""/>
        <dsp:cNvSpPr/>
      </dsp:nvSpPr>
      <dsp:spPr>
        <a:xfrm rot="5400000">
          <a:off x="-73985" y="4032746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10</a:t>
          </a:r>
          <a:endParaRPr lang="ru-RU" sz="900" kern="1200" dirty="0"/>
        </a:p>
      </dsp:txBody>
      <dsp:txXfrm rot="5400000">
        <a:off x="-73985" y="4032746"/>
        <a:ext cx="493236" cy="345265"/>
      </dsp:txXfrm>
    </dsp:sp>
    <dsp:sp modelId="{9FFA0660-8A42-4AC8-B10D-F1FDCE741088}">
      <dsp:nvSpPr>
        <dsp:cNvPr id="0" name=""/>
        <dsp:cNvSpPr/>
      </dsp:nvSpPr>
      <dsp:spPr>
        <a:xfrm rot="5400000">
          <a:off x="4620842" y="-316816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АО  «ГМЗ «Агат», (Ярославская область, г. Гаврилов Ям) </a:t>
          </a:r>
          <a:r>
            <a:rPr lang="ru-RU" sz="1400" b="1" kern="1200" dirty="0" smtClean="0"/>
            <a:t>КП-02Сп</a:t>
          </a:r>
          <a:endParaRPr lang="ru-RU" sz="1400" b="1" kern="1200" dirty="0"/>
        </a:p>
      </dsp:txBody>
      <dsp:txXfrm rot="5400000">
        <a:off x="4620842" y="-316816"/>
        <a:ext cx="320603" cy="8871758"/>
      </dsp:txXfrm>
    </dsp:sp>
    <dsp:sp modelId="{D0F4E9F2-F6E0-47A6-9672-FEC8079CE71C}">
      <dsp:nvSpPr>
        <dsp:cNvPr id="0" name=""/>
        <dsp:cNvSpPr/>
      </dsp:nvSpPr>
      <dsp:spPr>
        <a:xfrm rot="5400000">
          <a:off x="-73985" y="4472023"/>
          <a:ext cx="493236" cy="3452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11</a:t>
          </a:r>
          <a:endParaRPr lang="ru-RU" sz="900" b="1" kern="1200" dirty="0"/>
        </a:p>
      </dsp:txBody>
      <dsp:txXfrm rot="5400000">
        <a:off x="-73985" y="4472023"/>
        <a:ext cx="493236" cy="345265"/>
      </dsp:txXfrm>
    </dsp:sp>
    <dsp:sp modelId="{B7D084D2-D606-4CE8-A4C3-9378C4CF80F7}">
      <dsp:nvSpPr>
        <dsp:cNvPr id="0" name=""/>
        <dsp:cNvSpPr/>
      </dsp:nvSpPr>
      <dsp:spPr>
        <a:xfrm rot="5400000">
          <a:off x="4620842" y="122460"/>
          <a:ext cx="320603" cy="8871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АО «Ульяновский механический завод», (г. Ульяновск) </a:t>
          </a:r>
          <a:r>
            <a:rPr lang="ru-RU" sz="1400" b="1" kern="1200" dirty="0" smtClean="0"/>
            <a:t>ККО-0,14 </a:t>
          </a:r>
          <a:r>
            <a:rPr lang="ru-RU" sz="1400" kern="1200" dirty="0" smtClean="0"/>
            <a:t>(комплекс криогенной обработки)</a:t>
          </a:r>
          <a:endParaRPr lang="ru-RU" sz="1400" kern="1200" dirty="0"/>
        </a:p>
      </dsp:txBody>
      <dsp:txXfrm rot="5400000">
        <a:off x="4620842" y="122460"/>
        <a:ext cx="320603" cy="8871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85569" cy="500615"/>
          </a:xfrm>
          <a:prstGeom prst="rect">
            <a:avLst/>
          </a:prstGeom>
        </p:spPr>
        <p:txBody>
          <a:bodyPr vert="horz" lIns="92520" tIns="46259" rIns="92520" bIns="4625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81" y="0"/>
            <a:ext cx="2985569" cy="500615"/>
          </a:xfrm>
          <a:prstGeom prst="rect">
            <a:avLst/>
          </a:prstGeom>
        </p:spPr>
        <p:txBody>
          <a:bodyPr vert="horz" lIns="92520" tIns="46259" rIns="92520" bIns="46259" rtlCol="0"/>
          <a:lstStyle>
            <a:lvl1pPr algn="r">
              <a:defRPr sz="1300"/>
            </a:lvl1pPr>
          </a:lstStyle>
          <a:p>
            <a:fld id="{5F7E83FA-6997-46DF-A855-DE0CD8222FA8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752475"/>
            <a:ext cx="5421313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0" tIns="46259" rIns="92520" bIns="462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9" y="4758259"/>
            <a:ext cx="5510208" cy="4507147"/>
          </a:xfrm>
          <a:prstGeom prst="rect">
            <a:avLst/>
          </a:prstGeom>
        </p:spPr>
        <p:txBody>
          <a:bodyPr vert="horz" lIns="92520" tIns="46259" rIns="92520" bIns="462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514912"/>
            <a:ext cx="2985569" cy="500615"/>
          </a:xfrm>
          <a:prstGeom prst="rect">
            <a:avLst/>
          </a:prstGeom>
        </p:spPr>
        <p:txBody>
          <a:bodyPr vert="horz" lIns="92520" tIns="46259" rIns="92520" bIns="4625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81" y="9514912"/>
            <a:ext cx="2985569" cy="500615"/>
          </a:xfrm>
          <a:prstGeom prst="rect">
            <a:avLst/>
          </a:prstGeom>
        </p:spPr>
        <p:txBody>
          <a:bodyPr vert="horz" lIns="92520" tIns="46259" rIns="92520" bIns="46259" rtlCol="0" anchor="b"/>
          <a:lstStyle>
            <a:lvl1pPr algn="r">
              <a:defRPr sz="1300"/>
            </a:lvl1pPr>
          </a:lstStyle>
          <a:p>
            <a:fld id="{1302EDC2-9E71-41D6-A64B-464E3FB5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045F-253E-448A-A1D5-1B3EE59D92FE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7AFC-3C58-4F62-A377-48717968E91B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CC2E-D813-48D5-8A0D-6317C72A1790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3A-2902-4CAD-80E9-A2D01D83A13E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426C-E8FA-41C2-B79E-2772E2277CC9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4DA-0D25-47E1-9199-E0BAC0C01E6E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D7A5-2E39-4723-95BB-6398F68AD2E3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4DA6-743A-4F77-B7EF-A7D7BE2044AF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D02-671B-4902-A8ED-9D4C62BEE712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2E76-D717-4B79-995E-23BB9223E508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263C-EF3B-442E-9ADB-FC362875956B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3C3D-8770-4F55-AAD5-35170B7E7A9D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20B2-1B62-4A9D-9612-5DB9BC62B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TG133\Desktop\файлы уменьшит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5999" cy="580526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5805264"/>
            <a:ext cx="990599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8465" y="6021294"/>
            <a:ext cx="93730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ИННОВАЦИОННОЕ  ОБОРУДОВАНИЕ  ДЛЯ  КРИОГЕННОЙ  ОБРАБОТКИ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09384" y="6453339"/>
            <a:ext cx="1496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www.cryoteh.ru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83" y="188640"/>
            <a:ext cx="2707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Кокорин</a:t>
            </a:r>
            <a:r>
              <a:rPr lang="ru-RU" sz="1400" b="1" dirty="0" smtClean="0">
                <a:solidFill>
                  <a:schemeClr val="bg1"/>
                </a:solidFill>
              </a:rPr>
              <a:t> Николай Анатольевич,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директор по науке и развитию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ООО «НПЦ «</a:t>
            </a:r>
            <a:r>
              <a:rPr lang="ru-RU" sz="1400" b="1" dirty="0" err="1" smtClean="0">
                <a:solidFill>
                  <a:schemeClr val="bg1"/>
                </a:solidFill>
              </a:rPr>
              <a:t>КриоТехРесурс</a:t>
            </a:r>
            <a:r>
              <a:rPr lang="ru-RU" sz="1400" b="1" dirty="0" smtClean="0">
                <a:solidFill>
                  <a:schemeClr val="bg1"/>
                </a:solidFill>
              </a:rPr>
              <a:t>»,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к.т.н., лауреат Государственной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премии Удмуртской Республики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906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4558" y="332656"/>
            <a:ext cx="893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ДЕКЛАРАЦИЯ  СООТВЕТСТВИЯ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65" y="1412778"/>
            <a:ext cx="5412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Криогенное оборудование изготавливается в </a:t>
            </a:r>
            <a:r>
              <a:rPr lang="ru-RU" sz="1400" dirty="0" smtClean="0"/>
              <a:t>соответствии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smtClean="0"/>
              <a:t>с ТУ 3642-001-1473660-2016 «Криогенные камеры для термической обработки металлов» </a:t>
            </a:r>
            <a:endParaRPr lang="ru-RU" sz="1400" dirty="0" smtClean="0"/>
          </a:p>
          <a:p>
            <a:pPr algn="just"/>
            <a:r>
              <a:rPr lang="ru-RU" sz="1400" dirty="0" smtClean="0"/>
              <a:t>и </a:t>
            </a:r>
            <a:r>
              <a:rPr lang="ru-RU" sz="1400" dirty="0" smtClean="0"/>
              <a:t>соответствует требованиям технического </a:t>
            </a:r>
            <a:r>
              <a:rPr lang="ru-RU" sz="1400" dirty="0" smtClean="0"/>
              <a:t>регламента</a:t>
            </a:r>
          </a:p>
          <a:p>
            <a:pPr algn="just"/>
            <a:r>
              <a:rPr lang="ru-RU" sz="1400" dirty="0" smtClean="0"/>
              <a:t>Таможенного </a:t>
            </a:r>
            <a:r>
              <a:rPr lang="ru-RU" sz="1400" dirty="0" smtClean="0"/>
              <a:t>союза ТРТС 010/2011 «Безопасность машин и оборудования»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4908" y="6453343"/>
            <a:ext cx="1950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www.cryoteh.ru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z="2000" b="1" smtClean="0"/>
              <a:pPr/>
              <a:t>10</a:t>
            </a:fld>
            <a:endParaRPr lang="ru-RU" sz="2000" b="1" dirty="0"/>
          </a:p>
        </p:txBody>
      </p:sp>
      <p:pic>
        <p:nvPicPr>
          <p:cNvPr id="43011" name="Picture 3" descr="C:\Users\TG133\Desktop\файлы уменьшить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104" y="1052736"/>
            <a:ext cx="3727410" cy="527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G133\Desktop\ВЫСТАВКА 2018\криопроцесс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6552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4518" y="332656"/>
            <a:ext cx="826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БЛАГОДАРИМ ЗА ВНИМАНИЕ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6593" y="1268763"/>
            <a:ext cx="7254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МЫ УВЕРЕНЫ В ЭФФЕКТИВНОСТИ-УБЕДИТЕСЬ И ВЫ: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ЗАКАЖИТЕ КАМЕРУ НУЖНЫХ РАЗМЕРОВ!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4688" y="450912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ООО «НПЦ «</a:t>
            </a:r>
            <a:r>
              <a:rPr lang="ru-RU" b="1" dirty="0" err="1" smtClean="0">
                <a:solidFill>
                  <a:srgbClr val="0070C0"/>
                </a:solidFill>
              </a:rPr>
              <a:t>КриоТехРесурс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Россия, Удмуртия, 426028, г. Ижевск, ул. Пойма, 3а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+7(3412) 33-44-55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www.cryoteh.ru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906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63345" y="260648"/>
            <a:ext cx="506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БЛАГОДАРИМ ЗА ВНИМАНИЕ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z="2000" b="1" smtClean="0"/>
              <a:pPr/>
              <a:t>11</a:t>
            </a:fld>
            <a:endParaRPr lang="ru-RU" sz="2000" b="1" dirty="0"/>
          </a:p>
        </p:txBody>
      </p:sp>
      <p:pic>
        <p:nvPicPr>
          <p:cNvPr id="66562" name="Picture 2" descr="C:\Users\TG133\Desktop\файлы уменьшить\20.jpg"/>
          <p:cNvPicPr>
            <a:picLocks noChangeAspect="1" noChangeArrowheads="1"/>
          </p:cNvPicPr>
          <p:nvPr/>
        </p:nvPicPr>
        <p:blipFill>
          <a:blip r:embed="rId4" cstate="print"/>
          <a:srcRect r="50486" b="53351"/>
          <a:stretch>
            <a:fillRect/>
          </a:stretch>
        </p:blipFill>
        <p:spPr bwMode="auto">
          <a:xfrm>
            <a:off x="4448944" y="3717032"/>
            <a:ext cx="864096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482" y="948693"/>
            <a:ext cx="60486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ООО «НПЦ «</a:t>
            </a:r>
            <a:r>
              <a:rPr lang="ru-RU" sz="1400" dirty="0" err="1" smtClean="0"/>
              <a:t>КриоТехРесурс</a:t>
            </a:r>
            <a:r>
              <a:rPr lang="ru-RU" sz="1400" dirty="0" smtClean="0"/>
              <a:t>» - инновационное предприятие, занимающееся изучением и внедрением уникальной для  России технологии криогенной обработки, позволяющей увеличить износостойкость и прочность материалов до 300%  за счет обработки сверхнизкими температурами (ниже -153 °С).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НПЦ «</a:t>
            </a:r>
            <a:r>
              <a:rPr lang="ru-RU" sz="1400" dirty="0" err="1" smtClean="0"/>
              <a:t>КриоТехРесурс</a:t>
            </a:r>
            <a:r>
              <a:rPr lang="ru-RU" sz="1400" dirty="0" smtClean="0"/>
              <a:t>» является победителем регионального конкурса в области предпринимательской деятельности «ЗОЛОТОЙ МЕРКУРИЙ». </a:t>
            </a:r>
          </a:p>
          <a:p>
            <a:pPr algn="just"/>
            <a:r>
              <a:rPr lang="ru-RU" sz="1400" dirty="0" smtClean="0"/>
              <a:t>По итогам 2013г. признано «Лучшим малым предприятием Удмуртии в сфере инновационной деятельности».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С 2015г. НПЦ «</a:t>
            </a:r>
            <a:r>
              <a:rPr lang="ru-RU" sz="1400" dirty="0" err="1" smtClean="0"/>
              <a:t>КриоТехРесурс</a:t>
            </a:r>
            <a:r>
              <a:rPr lang="ru-RU" sz="1400" dirty="0" smtClean="0"/>
              <a:t>»  является членом  Союза машиностроителей России.</a:t>
            </a:r>
          </a:p>
          <a:p>
            <a:pPr algn="just"/>
            <a:endParaRPr lang="ru-RU" sz="1400" dirty="0" smtClean="0"/>
          </a:p>
          <a:p>
            <a:r>
              <a:rPr lang="ru-RU" sz="1400" dirty="0" smtClean="0"/>
              <a:t>При финансовой поддержке ФГБУ «Фонд содействия развитию малых форм предприятий в научно-технической сфере»  разработана </a:t>
            </a:r>
            <a:r>
              <a:rPr lang="ru-RU" sz="1400" dirty="0" err="1" smtClean="0"/>
              <a:t>энергоэффективная</a:t>
            </a:r>
            <a:r>
              <a:rPr lang="ru-RU" sz="1400" dirty="0" smtClean="0"/>
              <a:t> криогенная камера, обеспечивающая снижение расхода хладагента на 26% по сравнению с зарубежными аналогами.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68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94908" y="6453343"/>
            <a:ext cx="1950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www.cryoteh.ru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690" y="188640"/>
            <a:ext cx="5516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ВИЗИТНАЯ КАРТОЧКА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z="2000" b="1" smtClean="0"/>
              <a:pPr/>
              <a:t>2</a:t>
            </a:fld>
            <a:endParaRPr lang="ru-RU" sz="2000" b="1" dirty="0"/>
          </a:p>
        </p:txBody>
      </p:sp>
      <p:pic>
        <p:nvPicPr>
          <p:cNvPr id="51201" name="Picture 1" descr="C:\Users\TG133\Desktop\файлы уменьшить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616" y="4797152"/>
            <a:ext cx="3543300" cy="1714500"/>
          </a:xfrm>
          <a:prstGeom prst="rect">
            <a:avLst/>
          </a:prstGeom>
          <a:noFill/>
        </p:spPr>
      </p:pic>
      <p:pic>
        <p:nvPicPr>
          <p:cNvPr id="51202" name="Picture 2" descr="C:\Users\TG133\Desktop\файлы уменьшить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152" y="1412776"/>
            <a:ext cx="32194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G133\Desktop\ВЫСТАВКА 2018\криопроцесс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906000" cy="6552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22697" y="332656"/>
            <a:ext cx="64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ПАТЕНТЫ НА ИЗОБРЕТЕНИЕ И ПОЛЕЗНУЮ МОДЕЛЬ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7675"/>
            <a:ext cx="9777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2017 году получены патенты на полезную модель №162822 «Камера криогенной обработки чугунных или стальных изделий»  и на изобретение №2623929 «Способ термической обработки изделий с металлическим покрытием». </a:t>
            </a:r>
          </a:p>
          <a:p>
            <a:endParaRPr lang="ru-RU" dirty="0"/>
          </a:p>
        </p:txBody>
      </p:sp>
      <p:pic>
        <p:nvPicPr>
          <p:cNvPr id="50177" name="Picture 1" descr="C:\Users\TG133\Desktop\файлы уменьшить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52" y="1124744"/>
            <a:ext cx="7848871" cy="4500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68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94908" y="6453343"/>
            <a:ext cx="1950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www.cryoteh.ru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508" y="188640"/>
            <a:ext cx="920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100 ЛУЧШИХ ТОВАРОВ РОССИИ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z="2000" b="1" smtClean="0"/>
              <a:pPr/>
              <a:t>4</a:t>
            </a:fld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26894"/>
            <a:ext cx="990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Первое официальное признание криогенная технология получила на Всероссийском конкурсе «100 лучших товаров России-2013», где стала не только дипломантом в номинации «Услуги промышленного назначения», но и была отмечена как услуга-новинка. В 2014 году криогенная обработка также стала дипломантом конкурса и была отмечена серебряным знаком «100 лучших товаров России».</a:t>
            </a:r>
          </a:p>
          <a:p>
            <a:endParaRPr lang="ru-RU" dirty="0"/>
          </a:p>
        </p:txBody>
      </p:sp>
      <p:pic>
        <p:nvPicPr>
          <p:cNvPr id="49153" name="Picture 1" descr="C:\Users\TG133\Desktop\файлы уменьшить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92505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68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94908" y="6453343"/>
            <a:ext cx="1950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www.cryoteh.ru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471" y="188640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ЧТО ТАКОЕ КРИОГЕННАЯ ОБРАБОТКА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z="2000" smtClean="0"/>
              <a:pPr/>
              <a:t>5</a:t>
            </a:fld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8464" y="980730"/>
            <a:ext cx="9649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Криогенная обработка – это уникальная технология обработки сверхнизкими температурами, увеличивающая ресурс, износостойкость и прочность изделий до 300%.</a:t>
            </a:r>
          </a:p>
          <a:p>
            <a:endParaRPr lang="ru-RU" sz="1400" dirty="0" smtClean="0"/>
          </a:p>
          <a:p>
            <a:r>
              <a:rPr lang="ru-RU" sz="1400" dirty="0" smtClean="0"/>
              <a:t>Криогенная обработка представляет собой продолжительный процесс обработки холодом изделий и материалов в криогенном процессоре при температуре, достигающей температуры жидкого азота (-196°С).</a:t>
            </a:r>
          </a:p>
          <a:p>
            <a:endParaRPr lang="ru-RU" sz="1400" dirty="0" smtClean="0"/>
          </a:p>
          <a:p>
            <a:r>
              <a:rPr lang="ru-RU" sz="1400" dirty="0" smtClean="0"/>
              <a:t>В результате проведения криогенной обработки происходят следующие изменения: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повышается циклическая прочность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увеличивается износостойкость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улучшается эрозионная и коррозионная стойкость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увеличивается твердость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снижается коэффициент трения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стабилизируются размеры.</a:t>
            </a:r>
          </a:p>
          <a:p>
            <a:endParaRPr lang="ru-RU" sz="1400" dirty="0"/>
          </a:p>
        </p:txBody>
      </p:sp>
      <p:pic>
        <p:nvPicPr>
          <p:cNvPr id="48129" name="Picture 1" descr="C:\Users\TG133\Desktop\файлы уменьшить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76" y="2564904"/>
            <a:ext cx="406717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94908" y="6453343"/>
            <a:ext cx="1950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www.cryoteh.ru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265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ОБЛАСТИ  ПРИМЕНЕНИЯ  КРИОГЕННЫХ  КАМЕР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6466" y="1124744"/>
          <a:ext cx="967307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z="2000" b="1" smtClean="0"/>
              <a:pPr/>
              <a:t>6</a:t>
            </a:fld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94908" y="6453343"/>
            <a:ext cx="1950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www.cryoteh.ru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265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ОБЛАСТИ  ПРИМЕНЕНИЯ  КРИОГЕННЫХ  КАМЕР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16466" y="1124744"/>
          <a:ext cx="967307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20B2-1B62-4A9D-9612-5DB9BC62B3F6}" type="slidenum">
              <a:rPr lang="ru-RU" sz="2000" b="1" smtClean="0"/>
              <a:pPr/>
              <a:t>7</a:t>
            </a:fld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G133\Desktop\ВЫСТАВКА 2018\криопроцесс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906000" cy="6552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98879" y="332656"/>
            <a:ext cx="575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МОДЕЛЬНЫЙ РЯД КРИОГЕННЫХ КАМЕР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4474" y="1052738"/>
          <a:ext cx="9517055" cy="482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80"/>
                <a:gridCol w="1760765"/>
                <a:gridCol w="1279342"/>
                <a:gridCol w="1279342"/>
                <a:gridCol w="1279342"/>
                <a:gridCol w="1279342"/>
                <a:gridCol w="1279342"/>
              </a:tblGrid>
              <a:tr h="507968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модели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u="none" dirty="0" smtClean="0"/>
                    </a:p>
                    <a:p>
                      <a:pPr algn="ctr"/>
                      <a:r>
                        <a:rPr lang="ru-RU" sz="1200" dirty="0" smtClean="0"/>
                        <a:t>КП-0,03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КП-0,12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КП-0,2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КП-0,8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КП-1,2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56128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Вместимость камеры охлаждения, л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</a:t>
                      </a:r>
                      <a:r>
                        <a:rPr lang="ru-RU" sz="1200" dirty="0" smtClean="0"/>
                        <a:t>230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4781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Максимальная загрузка, кг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1 500</a:t>
                      </a:r>
                    </a:p>
                  </a:txBody>
                  <a:tcPr marL="99060" marR="99060" anchor="ctr"/>
                </a:tc>
              </a:tr>
              <a:tr h="304781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Размеры внутренние, мм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длина</a:t>
                      </a:r>
                      <a:endParaRPr lang="ru-RU" sz="1200" dirty="0"/>
                    </a:p>
                  </a:txBody>
                  <a:tcPr marL="99060" marR="990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Ø</a:t>
                      </a:r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830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1 400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</a:t>
                      </a:r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ширина</a:t>
                      </a:r>
                      <a:endParaRPr lang="ru-RU" sz="1200" dirty="0"/>
                    </a:p>
                  </a:txBody>
                  <a:tcPr marL="99060" marR="9906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830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478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4781"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Габаритные размеры, мм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длина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</a:t>
                      </a:r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1 450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2 050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 </a:t>
                      </a:r>
                      <a:r>
                        <a:rPr lang="ru-RU" sz="1200" dirty="0" smtClean="0"/>
                        <a:t>000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478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ширина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</a:t>
                      </a:r>
                      <a:r>
                        <a:rPr lang="ru-RU" sz="1200" dirty="0" smtClean="0"/>
                        <a:t>050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950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1 300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</a:t>
                      </a:r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478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1 050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1 000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1 250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</a:t>
                      </a:r>
                      <a:r>
                        <a:rPr lang="ru-RU" sz="1200" dirty="0" smtClean="0"/>
                        <a:t>450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4781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Масса не более, кг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150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6000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Мощность</a:t>
                      </a:r>
                      <a:r>
                        <a:rPr lang="ru-RU" sz="1200" baseline="0" dirty="0" smtClean="0"/>
                        <a:t> потребляемая</a:t>
                      </a:r>
                      <a:r>
                        <a:rPr lang="ru-RU" sz="1200" dirty="0" smtClean="0"/>
                        <a:t>, КВт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4,5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52657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Рабочий диапазон температур, °С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- 190 …+150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- 190 … +20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/>
                    </a:p>
                    <a:p>
                      <a:pPr algn="ctr"/>
                      <a:r>
                        <a:rPr lang="ru-RU" sz="1200" dirty="0" smtClean="0"/>
                        <a:t>- 190 … +20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- 190 … +20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- 190 … +20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99060" marR="99060" anchor="ctr"/>
                </a:tc>
              </a:tr>
              <a:tr h="30600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 жидкого азота (</a:t>
                      </a:r>
                      <a:r>
                        <a:rPr lang="en-US" sz="1200" dirty="0" smtClean="0"/>
                        <a:t>LN₂</a:t>
                      </a:r>
                      <a:r>
                        <a:rPr lang="ru-RU" sz="1200" dirty="0" smtClean="0"/>
                        <a:t>),</a:t>
                      </a:r>
                      <a:r>
                        <a:rPr lang="ru-RU" sz="1200" baseline="0" dirty="0" smtClean="0"/>
                        <a:t> не более,  л*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2700</a:t>
                      </a:r>
                      <a:endParaRPr lang="ru-RU" sz="1200" dirty="0"/>
                    </a:p>
                  </a:txBody>
                  <a:tcPr marL="99060" marR="99060" anchor="ctr"/>
                </a:tc>
              </a:tr>
              <a:tr h="306000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Стоимость, руб.</a:t>
                      </a:r>
                      <a:endParaRPr lang="ru-RU" sz="12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r>
                        <a:rPr lang="ru-RU" sz="1200" baseline="0" dirty="0" smtClean="0"/>
                        <a:t> 000</a:t>
                      </a:r>
                      <a:endParaRPr lang="ru-RU" sz="12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1 150 </a:t>
                      </a:r>
                      <a:r>
                        <a:rPr lang="ru-RU" sz="1200" dirty="0"/>
                        <a:t>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250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100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</a:t>
                      </a:r>
                      <a:r>
                        <a:rPr lang="ru-RU" sz="1200" dirty="0" smtClean="0"/>
                        <a:t>650 </a:t>
                      </a:r>
                      <a:r>
                        <a:rPr lang="ru-RU" sz="1200" dirty="0"/>
                        <a:t>000</a:t>
                      </a:r>
                    </a:p>
                  </a:txBody>
                  <a:tcPr marL="99060" marR="9906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92828" y="1124744"/>
            <a:ext cx="1092121" cy="144016"/>
          </a:xfrm>
          <a:prstGeom prst="rect">
            <a:avLst/>
          </a:prstGeom>
          <a:ln>
            <a:solidFill>
              <a:srgbClr val="B03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НОВИНКА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4471" y="6237316"/>
            <a:ext cx="3042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*</a:t>
            </a:r>
            <a:r>
              <a:rPr lang="ru-RU" sz="1200" dirty="0" smtClean="0"/>
              <a:t>при полной загрузке камеры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G133\Desktop\ВЫСТАВКА 2018\криопроцесс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6552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0532" y="332656"/>
            <a:ext cx="858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ОПЫТ ВНЕДРЕНИЯ КРИОГЕННОЙ ТЕХНОЛОГИИ И ПОСТАВКИ  ОБОРУДОВАНИЯ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980728"/>
            <a:ext cx="951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Криогенная технология внедрена на 40 промышленных предприятиях России, в т.ч. на 11 предприятий осуществлена поставка оборудования: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72480" y="1628800"/>
          <a:ext cx="92170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911</Words>
  <Application>Microsoft Office PowerPoint</Application>
  <PresentationFormat>Лист A4 (210x297 мм)</PresentationFormat>
  <Paragraphs>212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TG133</dc:creator>
  <cp:lastModifiedBy>TG133</cp:lastModifiedBy>
  <cp:revision>359</cp:revision>
  <dcterms:created xsi:type="dcterms:W3CDTF">2018-09-18T10:30:15Z</dcterms:created>
  <dcterms:modified xsi:type="dcterms:W3CDTF">2020-09-01T10:19:02Z</dcterms:modified>
</cp:coreProperties>
</file>